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8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1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8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6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6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6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2/3/2015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363"/>
            <a:ext cx="12192000" cy="6948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087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FOR THE DEVELOPMENT OF THE NATIONAL PARK "RUSSIAN ARCTIC" IN THE TOURISM SECTOR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4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28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national park visitors in 2014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The total number of tourists: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2014: 738 (women-339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men-399)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2013: 636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2012: 1005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С</a:t>
            </a:r>
            <a:r>
              <a:rPr lang="en-US" u="sng" dirty="0" err="1" smtClean="0">
                <a:solidFill>
                  <a:schemeClr val="bg1"/>
                </a:solidFill>
              </a:rPr>
              <a:t>ountry</a:t>
            </a:r>
            <a:r>
              <a:rPr lang="en-US" u="sng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China-228, Germany, 135, Japan-70, US-46, Russia-42, Switzerland 31, Malaysia- 25, Taiwan 15, Rest of Europe, 56, other countries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References http://sakhaarcticconf.ru/wp-content/uploads/2014/12/4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9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298" y="365125"/>
            <a:ext cx="7451501" cy="93564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SWOT-ANALYSIS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55828"/>
              </p:ext>
            </p:extLst>
          </p:nvPr>
        </p:nvGraphicFramePr>
        <p:xfrm>
          <a:off x="1094704" y="1292225"/>
          <a:ext cx="10444765" cy="5559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1823"/>
                <a:gridCol w="5222942"/>
              </a:tblGrid>
              <a:tr h="214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Weaknesses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</a:tr>
              <a:tr h="3211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Is the natural state of the national park with a vast region of wild nature, direct contact with wildlife;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-rare and unique natural objects that represent a high scientific interest;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rich historical and cultural heritage;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-North Sea Route;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Proximity to the well developed tourist areas (such as subjects in the Arkhangelsk region)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Cooperation with government authorities and local self-government, with other countries in the field of ecotourism;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State status and special protection of the National Park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Poor infrastructure, or its complete absence in inaccessible regions;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Insufficient level of services;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Low efficiency of marketing and sales of the tourism product;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competence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Narrow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scope of its tourist routes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Low level of infrastructure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</a:tr>
              <a:tr h="2147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Opportunities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</a:tr>
              <a:tr h="17126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-The Development the most attractive tourist products ( tours)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Creating a new attractive tourist routes;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Improving the quality of services;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Save competitive prices for tourism products;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Increased dissemination of information and advertising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The instability of the political and socio-economic situation in Russia;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Lack of government support for tourism;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Lack of foreign investment;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Environmental degradation (pollution)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Reducing the level of service and security risk of tourists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Lack of own funds and resources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57" marR="683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6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035" y="230188"/>
            <a:ext cx="12404035" cy="6471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Prospects for the development of tourism in the national park "Russian Arctic"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8313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(accommodation, transport, communications, landscaping routes);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funding modalities;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people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employed in tourism;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services from the viewpoint of clients;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safety and comfort of tourists;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marketing and advertising;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tourism geopolitical situation in the region - Northern Sea Route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40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24239"/>
            <a:ext cx="12192000" cy="5108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7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06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930" y="48103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Tourism is one of the most popular forms of recreation in the modern world.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Arctic tourism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10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Arctic tourism has many prospects in the tourism sector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7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Parks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Parks are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objects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created for the protection and rational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natural and cultural objects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make up a nation-wide value, in order to enable people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gain additional knowledge and pleasure in contact with nature, culture and history of the people.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3714750"/>
            <a:ext cx="5591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5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Park "Russian Arctic"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creating a new specially protected natural areas in the Russian Arctic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in 2011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State Institution "National Park" Russian Arctic "created by a governmental decree dated December 11, 2010 № 2250, and referred to the jurisdiction of the Ministry of Natural Resources and Ecology of Russia.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Park "Russian Arctic" - is an institution, primarily environmental, but also research and environmental education.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8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objectives of the park: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conservation of particularly valuable natural, historical and cultural heritage and its use in educational, scientific and cultural purposes through the controlled organization of tourism.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5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1" y="365125"/>
            <a:ext cx="10515600" cy="7295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activities: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biological diversity and maintain the natural state of natural complexes and objects.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aimed at the development and application of scientific methods for biodiversity conservation.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work on the conservation and breeding of rare and endangered species of animals and plants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and inventory of historical and cultural heritage, the organization of their protection and study, restoration, preservation and restoration of historical and cultural landscapes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environmental monitoring.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and historical-cultural education.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conditions for the development of controlled environmental and tourism.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Recreational construction and landscaping, creation and arrangement of nature trails and routes.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and suppression of violations of the established regime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4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ourism product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 islands of the archipelago the Franz Josef Land, the northern tip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Earth.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Glaciers of different genesis, icebergs, unique geological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objects, including columnar basalts, dikes, ball concretions.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Roaring River with changing riverbeds and waterfalls.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unique landscapes of the island, whose surface is covered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Arctic species of mosses, lichens and flowering plants.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mammals - walruses, seals, sea hares, whales.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bears.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animals - foxes, caribou.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Impressive bird colonies on cliffs.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migratory birds accompanying cruise ships.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77" y="3768321"/>
            <a:ext cx="4619223" cy="30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2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8650"/>
            <a:ext cx="12192000" cy="811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tourism in the national park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</a:t>
            </a:r>
            <a:r>
              <a:rPr lang="en-US" dirty="0" err="1" smtClean="0"/>
              <a:t>xpeditionary</a:t>
            </a:r>
            <a:r>
              <a:rPr lang="en-US" dirty="0" smtClean="0"/>
              <a:t> tourism</a:t>
            </a:r>
            <a:endParaRPr lang="ru-RU" dirty="0" smtClean="0"/>
          </a:p>
          <a:p>
            <a:r>
              <a:rPr lang="ru-RU" dirty="0"/>
              <a:t>Е</a:t>
            </a:r>
            <a:r>
              <a:rPr lang="en-US" dirty="0" smtClean="0"/>
              <a:t>co-tourism</a:t>
            </a:r>
            <a:endParaRPr lang="ru-RU" dirty="0" smtClean="0"/>
          </a:p>
          <a:p>
            <a:r>
              <a:rPr lang="en-US" dirty="0" smtClean="0"/>
              <a:t>Cruise tourism or sea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24" y="3859279"/>
            <a:ext cx="4722254" cy="31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5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834</Words>
  <Application>Microsoft Office PowerPoint</Application>
  <PresentationFormat>Широкоэкранный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PROSPECTS FOR THE DEVELOPMENT OF THE NATIONAL PARK "RUSSIAN ARCTIC" IN THE TOURISM SECTOR</vt:lpstr>
      <vt:lpstr>Tourism is one of the most popular forms of recreation in the modern world.</vt:lpstr>
      <vt:lpstr>Arctic tourism</vt:lpstr>
      <vt:lpstr>National Parks </vt:lpstr>
      <vt:lpstr>The National Park "Russian Arctic"</vt:lpstr>
      <vt:lpstr>The main objectives of the park:</vt:lpstr>
      <vt:lpstr>                                   Main activities: </vt:lpstr>
      <vt:lpstr>Tourism product</vt:lpstr>
      <vt:lpstr>Types of tourism in the national park</vt:lpstr>
      <vt:lpstr>Analysis of the national park visitors in 2014</vt:lpstr>
      <vt:lpstr>SWOT-ANALYSIS</vt:lpstr>
      <vt:lpstr>Prospects for the development of tourism in the national park "Russian Arctic"</vt:lpstr>
      <vt:lpstr>THANK YOU FOR YOUR ATTENTION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lera</dc:creator>
  <cp:lastModifiedBy>lera</cp:lastModifiedBy>
  <cp:revision>29</cp:revision>
  <dcterms:created xsi:type="dcterms:W3CDTF">2015-01-20T18:20:39Z</dcterms:created>
  <dcterms:modified xsi:type="dcterms:W3CDTF">2015-02-03T09:35:40Z</dcterms:modified>
</cp:coreProperties>
</file>