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56" r:id="rId5"/>
    <p:sldId id="267" r:id="rId6"/>
    <p:sldId id="268" r:id="rId7"/>
    <p:sldId id="269" r:id="rId8"/>
    <p:sldId id="272" r:id="rId9"/>
    <p:sldId id="271" r:id="rId10"/>
    <p:sldId id="289" r:id="rId11"/>
    <p:sldId id="273" r:id="rId12"/>
    <p:sldId id="274" r:id="rId13"/>
    <p:sldId id="280" r:id="rId14"/>
    <p:sldId id="290" r:id="rId15"/>
    <p:sldId id="281" r:id="rId16"/>
    <p:sldId id="285" r:id="rId17"/>
    <p:sldId id="286" r:id="rId18"/>
    <p:sldId id="296" r:id="rId19"/>
    <p:sldId id="287" r:id="rId20"/>
    <p:sldId id="283" r:id="rId21"/>
    <p:sldId id="284" r:id="rId22"/>
    <p:sldId id="299" r:id="rId23"/>
    <p:sldId id="291" r:id="rId24"/>
    <p:sldId id="297" r:id="rId25"/>
    <p:sldId id="298" r:id="rId26"/>
    <p:sldId id="292" r:id="rId27"/>
    <p:sldId id="295" r:id="rId28"/>
    <p:sldId id="288"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14" autoAdjust="0"/>
  </p:normalViewPr>
  <p:slideViewPr>
    <p:cSldViewPr>
      <p:cViewPr varScale="1">
        <p:scale>
          <a:sx n="38" d="100"/>
          <a:sy n="38" d="100"/>
        </p:scale>
        <p:origin x="-102" y="-720"/>
      </p:cViewPr>
      <p:guideLst>
        <p:guide orient="horz" pos="2160"/>
        <p:guide pos="3840"/>
      </p:guideLst>
    </p:cSldViewPr>
  </p:slideViewPr>
  <p:notesTextViewPr>
    <p:cViewPr>
      <p:scale>
        <a:sx n="1" d="1"/>
        <a:sy n="1" d="1"/>
      </p:scale>
      <p:origin x="0" y="0"/>
    </p:cViewPr>
  </p:notesTextViewPr>
  <p:notesViewPr>
    <p:cSldViewPr showGuides="1">
      <p:cViewPr varScale="1">
        <p:scale>
          <a:sx n="101" d="100"/>
          <a:sy n="101" d="100"/>
        </p:scale>
        <p:origin x="28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22.jpeg"/></Relationships>
</file>

<file path=ppt/diagrams/_rels/data11.xml.rels><?xml version="1.0" encoding="UTF-8" standalone="yes"?>
<Relationships xmlns="http://schemas.openxmlformats.org/package/2006/relationships"><Relationship Id="rId1" Type="http://schemas.openxmlformats.org/officeDocument/2006/relationships/image" Target="../media/image23.jpeg"/></Relationships>
</file>

<file path=ppt/diagrams/_rels/data9.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34B62-6B30-408A-AA18-DCBD1609FC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80AE760D-9B5D-466F-9B62-BF9628E39227}">
      <dgm:prSet phldrT="[Текст]"/>
      <dgm:spPr/>
      <dgm:t>
        <a:bodyPr/>
        <a:lstStyle/>
        <a:p>
          <a:r>
            <a:rPr lang="en-US" dirty="0" smtClean="0"/>
            <a:t>Time frame</a:t>
          </a:r>
          <a:endParaRPr lang="ru-RU" dirty="0"/>
        </a:p>
      </dgm:t>
    </dgm:pt>
    <dgm:pt modelId="{0D50CF13-373E-494C-A4E8-7D9D3D96F880}" type="parTrans" cxnId="{41AFC27D-E0DC-413B-B41A-A310261B72B9}">
      <dgm:prSet/>
      <dgm:spPr/>
      <dgm:t>
        <a:bodyPr/>
        <a:lstStyle/>
        <a:p>
          <a:endParaRPr lang="ru-RU"/>
        </a:p>
      </dgm:t>
    </dgm:pt>
    <dgm:pt modelId="{9F122A82-885A-4D08-990F-5623AACE4505}" type="sibTrans" cxnId="{41AFC27D-E0DC-413B-B41A-A310261B72B9}">
      <dgm:prSet/>
      <dgm:spPr/>
      <dgm:t>
        <a:bodyPr/>
        <a:lstStyle/>
        <a:p>
          <a:endParaRPr lang="ru-RU"/>
        </a:p>
      </dgm:t>
    </dgm:pt>
    <dgm:pt modelId="{27FECFA2-BC38-4C58-9520-8D1B47243083}">
      <dgm:prSet phldrT="[Текст]"/>
      <dgm:spPr/>
      <dgm:t>
        <a:bodyPr/>
        <a:lstStyle/>
        <a:p>
          <a:r>
            <a:rPr lang="en-US" dirty="0" smtClean="0"/>
            <a:t>The last 40 years</a:t>
          </a:r>
          <a:endParaRPr lang="ru-RU" dirty="0"/>
        </a:p>
      </dgm:t>
    </dgm:pt>
    <dgm:pt modelId="{A709C702-1AC8-4032-B87A-98F6D7A34F2B}" type="parTrans" cxnId="{EE7B0BB3-EE41-49B8-89EB-A70C26883F92}">
      <dgm:prSet/>
      <dgm:spPr/>
      <dgm:t>
        <a:bodyPr/>
        <a:lstStyle/>
        <a:p>
          <a:endParaRPr lang="ru-RU"/>
        </a:p>
      </dgm:t>
    </dgm:pt>
    <dgm:pt modelId="{CCC4D294-4150-471C-8D30-0272E2233DE8}" type="sibTrans" cxnId="{EE7B0BB3-EE41-49B8-89EB-A70C26883F92}">
      <dgm:prSet/>
      <dgm:spPr/>
      <dgm:t>
        <a:bodyPr/>
        <a:lstStyle/>
        <a:p>
          <a:endParaRPr lang="ru-RU"/>
        </a:p>
      </dgm:t>
    </dgm:pt>
    <dgm:pt modelId="{B3A3819F-6FA7-48F3-B086-752A88C6C9CC}">
      <dgm:prSet phldrT="[Текст]"/>
      <dgm:spPr/>
      <dgm:t>
        <a:bodyPr/>
        <a:lstStyle/>
        <a:p>
          <a:r>
            <a:rPr lang="en-US" dirty="0" smtClean="0"/>
            <a:t>1960s-1970s</a:t>
          </a:r>
          <a:endParaRPr lang="ru-RU" dirty="0"/>
        </a:p>
      </dgm:t>
    </dgm:pt>
    <dgm:pt modelId="{76C94CFF-B2EA-46F3-A3D2-FE4948CBB4AA}" type="parTrans" cxnId="{59A2F71C-6509-401B-9970-8421A849A8CF}">
      <dgm:prSet/>
      <dgm:spPr/>
      <dgm:t>
        <a:bodyPr/>
        <a:lstStyle/>
        <a:p>
          <a:endParaRPr lang="ru-RU"/>
        </a:p>
      </dgm:t>
    </dgm:pt>
    <dgm:pt modelId="{364BA587-1067-4937-8BD2-F07354250727}" type="sibTrans" cxnId="{59A2F71C-6509-401B-9970-8421A849A8CF}">
      <dgm:prSet/>
      <dgm:spPr/>
      <dgm:t>
        <a:bodyPr/>
        <a:lstStyle/>
        <a:p>
          <a:endParaRPr lang="ru-RU"/>
        </a:p>
      </dgm:t>
    </dgm:pt>
    <dgm:pt modelId="{CF9B9575-FBBD-421B-96E3-8B21F10A8626}">
      <dgm:prSet phldrT="[Текст]"/>
      <dgm:spPr/>
      <dgm:t>
        <a:bodyPr/>
        <a:lstStyle/>
        <a:p>
          <a:r>
            <a:rPr lang="en-US" dirty="0" smtClean="0"/>
            <a:t>From 1945</a:t>
          </a:r>
          <a:endParaRPr lang="ru-RU" dirty="0"/>
        </a:p>
      </dgm:t>
    </dgm:pt>
    <dgm:pt modelId="{03BEA147-DF1C-4E95-A02B-C78E3094A3FC}" type="parTrans" cxnId="{F0A1430E-CF6E-41BC-80B8-EC8899FDADF5}">
      <dgm:prSet/>
      <dgm:spPr/>
      <dgm:t>
        <a:bodyPr/>
        <a:lstStyle/>
        <a:p>
          <a:endParaRPr lang="ru-RU"/>
        </a:p>
      </dgm:t>
    </dgm:pt>
    <dgm:pt modelId="{8D2E4EAF-4D45-4EB9-82A8-90B28B7A289B}" type="sibTrans" cxnId="{F0A1430E-CF6E-41BC-80B8-EC8899FDADF5}">
      <dgm:prSet/>
      <dgm:spPr/>
      <dgm:t>
        <a:bodyPr/>
        <a:lstStyle/>
        <a:p>
          <a:endParaRPr lang="ru-RU"/>
        </a:p>
      </dgm:t>
    </dgm:pt>
    <dgm:pt modelId="{15643699-9DC2-4D32-AA38-A2ECCFF2843E}">
      <dgm:prSet phldrT="[Текст]"/>
      <dgm:spPr/>
      <dgm:t>
        <a:bodyPr/>
        <a:lstStyle/>
        <a:p>
          <a:r>
            <a:rPr lang="en-US" dirty="0" smtClean="0"/>
            <a:t>The 21</a:t>
          </a:r>
          <a:r>
            <a:rPr lang="en-US" baseline="30000" dirty="0" smtClean="0"/>
            <a:t>st</a:t>
          </a:r>
          <a:r>
            <a:rPr lang="en-US" dirty="0" smtClean="0"/>
            <a:t> century</a:t>
          </a:r>
          <a:endParaRPr lang="ru-RU" dirty="0"/>
        </a:p>
      </dgm:t>
    </dgm:pt>
    <dgm:pt modelId="{BAB64F3B-6782-41C0-9854-57F974ED9E04}" type="parTrans" cxnId="{8C57F617-3118-4E47-9DD2-7973069C634A}">
      <dgm:prSet/>
      <dgm:spPr/>
      <dgm:t>
        <a:bodyPr/>
        <a:lstStyle/>
        <a:p>
          <a:endParaRPr lang="ru-RU"/>
        </a:p>
      </dgm:t>
    </dgm:pt>
    <dgm:pt modelId="{B622E87B-D9C0-496C-80BE-07A399B2F3A4}" type="sibTrans" cxnId="{8C57F617-3118-4E47-9DD2-7973069C634A}">
      <dgm:prSet/>
      <dgm:spPr/>
      <dgm:t>
        <a:bodyPr/>
        <a:lstStyle/>
        <a:p>
          <a:endParaRPr lang="ru-RU"/>
        </a:p>
      </dgm:t>
    </dgm:pt>
    <dgm:pt modelId="{0F7F2196-931C-430D-840F-E0CB15F136E8}">
      <dgm:prSet phldrT="[Текст]"/>
      <dgm:spPr/>
      <dgm:t>
        <a:bodyPr/>
        <a:lstStyle/>
        <a:p>
          <a:r>
            <a:rPr lang="en-US" dirty="0" smtClean="0"/>
            <a:t>Idea</a:t>
          </a:r>
          <a:endParaRPr lang="ru-RU" dirty="0"/>
        </a:p>
      </dgm:t>
    </dgm:pt>
    <dgm:pt modelId="{5F5694FB-C728-4DA3-B92B-16DBBB1DAF71}" type="sibTrans" cxnId="{9995269E-3821-475F-A24F-507D90530AB4}">
      <dgm:prSet/>
      <dgm:spPr/>
      <dgm:t>
        <a:bodyPr/>
        <a:lstStyle/>
        <a:p>
          <a:endParaRPr lang="ru-RU"/>
        </a:p>
      </dgm:t>
    </dgm:pt>
    <dgm:pt modelId="{BEF9666D-94B8-47EA-9958-0DA18BFD2918}" type="parTrans" cxnId="{9995269E-3821-475F-A24F-507D90530AB4}">
      <dgm:prSet/>
      <dgm:spPr/>
      <dgm:t>
        <a:bodyPr/>
        <a:lstStyle/>
        <a:p>
          <a:endParaRPr lang="ru-RU"/>
        </a:p>
      </dgm:t>
    </dgm:pt>
    <dgm:pt modelId="{2DE06727-A18C-429F-B3C7-85ECB92AD347}">
      <dgm:prSet phldrT="[Текст]"/>
      <dgm:spPr/>
      <dgm:t>
        <a:bodyPr/>
        <a:lstStyle/>
        <a:p>
          <a:r>
            <a:rPr lang="en-US" dirty="0" smtClean="0"/>
            <a:t>Social character</a:t>
          </a:r>
          <a:endParaRPr lang="ru-RU" dirty="0"/>
        </a:p>
      </dgm:t>
    </dgm:pt>
    <dgm:pt modelId="{68032301-9275-4F85-8A81-81BB01D7E570}" type="sibTrans" cxnId="{8B5A79E7-E20F-436D-91C1-E84578FF5EAA}">
      <dgm:prSet/>
      <dgm:spPr/>
      <dgm:t>
        <a:bodyPr/>
        <a:lstStyle/>
        <a:p>
          <a:endParaRPr lang="ru-RU"/>
        </a:p>
      </dgm:t>
    </dgm:pt>
    <dgm:pt modelId="{3988CDA7-31F0-4C3F-87DE-FFC5D0010A16}" type="parTrans" cxnId="{8B5A79E7-E20F-436D-91C1-E84578FF5EAA}">
      <dgm:prSet/>
      <dgm:spPr/>
      <dgm:t>
        <a:bodyPr/>
        <a:lstStyle/>
        <a:p>
          <a:endParaRPr lang="ru-RU"/>
        </a:p>
      </dgm:t>
    </dgm:pt>
    <dgm:pt modelId="{ACDB57B7-D995-4E75-A658-4F7EF617B0BB}">
      <dgm:prSet phldrT="[Текст]"/>
      <dgm:spPr/>
      <dgm:t>
        <a:bodyPr/>
        <a:lstStyle/>
        <a:p>
          <a:r>
            <a:rPr lang="en-US" dirty="0" smtClean="0"/>
            <a:t>‘artistic pluralism’</a:t>
          </a:r>
          <a:endParaRPr lang="ru-RU" dirty="0"/>
        </a:p>
      </dgm:t>
    </dgm:pt>
    <dgm:pt modelId="{AB23249E-35A5-4C83-B96A-4F045CFD8B97}" type="sibTrans" cxnId="{28027261-85C3-46F1-966E-E5AA99FE4CB0}">
      <dgm:prSet/>
      <dgm:spPr/>
      <dgm:t>
        <a:bodyPr/>
        <a:lstStyle/>
        <a:p>
          <a:endParaRPr lang="ru-RU"/>
        </a:p>
      </dgm:t>
    </dgm:pt>
    <dgm:pt modelId="{95F509F8-A6F7-4D89-B90B-299D6BD70267}" type="parTrans" cxnId="{28027261-85C3-46F1-966E-E5AA99FE4CB0}">
      <dgm:prSet/>
      <dgm:spPr/>
      <dgm:t>
        <a:bodyPr/>
        <a:lstStyle/>
        <a:p>
          <a:endParaRPr lang="ru-RU"/>
        </a:p>
      </dgm:t>
    </dgm:pt>
    <dgm:pt modelId="{15092DF8-71F7-4119-8780-012449F0E937}">
      <dgm:prSet phldrT="[Текст]"/>
      <dgm:spPr/>
      <dgm:t>
        <a:bodyPr/>
        <a:lstStyle/>
        <a:p>
          <a:r>
            <a:rPr lang="en-US" dirty="0" smtClean="0"/>
            <a:t>Being and time</a:t>
          </a:r>
          <a:endParaRPr lang="ru-RU" dirty="0"/>
        </a:p>
      </dgm:t>
    </dgm:pt>
    <dgm:pt modelId="{A28B3B19-180F-4454-A283-5E7015D46C37}" type="sibTrans" cxnId="{A5F1D2C7-B852-41FE-9E22-FA9A050405FF}">
      <dgm:prSet/>
      <dgm:spPr/>
      <dgm:t>
        <a:bodyPr/>
        <a:lstStyle/>
        <a:p>
          <a:endParaRPr lang="ru-RU"/>
        </a:p>
      </dgm:t>
    </dgm:pt>
    <dgm:pt modelId="{5D8417C2-4D9D-4C4A-8CAD-5EA185DA7AA3}" type="parTrans" cxnId="{A5F1D2C7-B852-41FE-9E22-FA9A050405FF}">
      <dgm:prSet/>
      <dgm:spPr/>
      <dgm:t>
        <a:bodyPr/>
        <a:lstStyle/>
        <a:p>
          <a:endParaRPr lang="ru-RU"/>
        </a:p>
      </dgm:t>
    </dgm:pt>
    <dgm:pt modelId="{DAAE2A63-4D9C-4E5D-9A70-015B0754C872}">
      <dgm:prSet phldrT="[Текст]"/>
      <dgm:spPr/>
      <dgm:t>
        <a:bodyPr/>
        <a:lstStyle/>
        <a:p>
          <a:r>
            <a:rPr lang="en-US" dirty="0" err="1" smtClean="0"/>
            <a:t>Epatage</a:t>
          </a:r>
          <a:r>
            <a:rPr lang="en-US" dirty="0" smtClean="0"/>
            <a:t>, provocation</a:t>
          </a:r>
          <a:endParaRPr lang="ru-RU" dirty="0"/>
        </a:p>
      </dgm:t>
    </dgm:pt>
    <dgm:pt modelId="{8CD9C3C4-8A39-4BAC-AFA7-CC412730D02B}" type="sibTrans" cxnId="{BA7242B0-CF6F-4E95-8E9B-44D6C7F15B3D}">
      <dgm:prSet/>
      <dgm:spPr/>
      <dgm:t>
        <a:bodyPr/>
        <a:lstStyle/>
        <a:p>
          <a:endParaRPr lang="ru-RU"/>
        </a:p>
      </dgm:t>
    </dgm:pt>
    <dgm:pt modelId="{436CF980-7417-43EC-B53C-BA9C763A6E51}" type="parTrans" cxnId="{BA7242B0-CF6F-4E95-8E9B-44D6C7F15B3D}">
      <dgm:prSet/>
      <dgm:spPr/>
      <dgm:t>
        <a:bodyPr/>
        <a:lstStyle/>
        <a:p>
          <a:endParaRPr lang="ru-RU"/>
        </a:p>
      </dgm:t>
    </dgm:pt>
    <dgm:pt modelId="{BC284AB3-D2D9-4420-9B02-B849F7799EFD}" type="pres">
      <dgm:prSet presAssocID="{65834B62-6B30-408A-AA18-DCBD1609FC5C}" presName="Name0" presStyleCnt="0">
        <dgm:presLayoutVars>
          <dgm:dir/>
          <dgm:animLvl val="lvl"/>
          <dgm:resizeHandles val="exact"/>
        </dgm:presLayoutVars>
      </dgm:prSet>
      <dgm:spPr/>
      <dgm:t>
        <a:bodyPr/>
        <a:lstStyle/>
        <a:p>
          <a:endParaRPr lang="ru-RU"/>
        </a:p>
      </dgm:t>
    </dgm:pt>
    <dgm:pt modelId="{E1188491-EAAB-43D2-80A3-3DAE54EF332F}" type="pres">
      <dgm:prSet presAssocID="{80AE760D-9B5D-466F-9B62-BF9628E39227}" presName="composite" presStyleCnt="0"/>
      <dgm:spPr/>
    </dgm:pt>
    <dgm:pt modelId="{1190D566-A9AC-43BA-89DA-CFDF2D947678}" type="pres">
      <dgm:prSet presAssocID="{80AE760D-9B5D-466F-9B62-BF9628E39227}" presName="parTx" presStyleLbl="alignNode1" presStyleIdx="0" presStyleCnt="2">
        <dgm:presLayoutVars>
          <dgm:chMax val="0"/>
          <dgm:chPref val="0"/>
          <dgm:bulletEnabled val="1"/>
        </dgm:presLayoutVars>
      </dgm:prSet>
      <dgm:spPr/>
      <dgm:t>
        <a:bodyPr/>
        <a:lstStyle/>
        <a:p>
          <a:endParaRPr lang="ru-RU"/>
        </a:p>
      </dgm:t>
    </dgm:pt>
    <dgm:pt modelId="{DC5BF75A-F95E-41AB-B31A-112D273248E0}" type="pres">
      <dgm:prSet presAssocID="{80AE760D-9B5D-466F-9B62-BF9628E39227}" presName="desTx" presStyleLbl="alignAccFollowNode1" presStyleIdx="0" presStyleCnt="2">
        <dgm:presLayoutVars>
          <dgm:bulletEnabled val="1"/>
        </dgm:presLayoutVars>
      </dgm:prSet>
      <dgm:spPr/>
      <dgm:t>
        <a:bodyPr/>
        <a:lstStyle/>
        <a:p>
          <a:endParaRPr lang="ru-RU"/>
        </a:p>
      </dgm:t>
    </dgm:pt>
    <dgm:pt modelId="{1BA483F3-0F8A-4E2A-A4D8-719769BC9121}" type="pres">
      <dgm:prSet presAssocID="{9F122A82-885A-4D08-990F-5623AACE4505}" presName="space" presStyleCnt="0"/>
      <dgm:spPr/>
    </dgm:pt>
    <dgm:pt modelId="{B8311E6F-5C03-4F45-8279-DA23EBE6EA21}" type="pres">
      <dgm:prSet presAssocID="{0F7F2196-931C-430D-840F-E0CB15F136E8}" presName="composite" presStyleCnt="0"/>
      <dgm:spPr/>
    </dgm:pt>
    <dgm:pt modelId="{CB1E698A-4076-4B78-8E6D-DCAFF98600C9}" type="pres">
      <dgm:prSet presAssocID="{0F7F2196-931C-430D-840F-E0CB15F136E8}" presName="parTx" presStyleLbl="alignNode1" presStyleIdx="1" presStyleCnt="2">
        <dgm:presLayoutVars>
          <dgm:chMax val="0"/>
          <dgm:chPref val="0"/>
          <dgm:bulletEnabled val="1"/>
        </dgm:presLayoutVars>
      </dgm:prSet>
      <dgm:spPr/>
      <dgm:t>
        <a:bodyPr/>
        <a:lstStyle/>
        <a:p>
          <a:endParaRPr lang="ru-RU"/>
        </a:p>
      </dgm:t>
    </dgm:pt>
    <dgm:pt modelId="{714987E0-A6BE-41F6-BEFA-DB231C2C8277}" type="pres">
      <dgm:prSet presAssocID="{0F7F2196-931C-430D-840F-E0CB15F136E8}" presName="desTx" presStyleLbl="alignAccFollowNode1" presStyleIdx="1" presStyleCnt="2">
        <dgm:presLayoutVars>
          <dgm:bulletEnabled val="1"/>
        </dgm:presLayoutVars>
      </dgm:prSet>
      <dgm:spPr/>
      <dgm:t>
        <a:bodyPr/>
        <a:lstStyle/>
        <a:p>
          <a:endParaRPr lang="ru-RU"/>
        </a:p>
      </dgm:t>
    </dgm:pt>
  </dgm:ptLst>
  <dgm:cxnLst>
    <dgm:cxn modelId="{BA7242B0-CF6F-4E95-8E9B-44D6C7F15B3D}" srcId="{0F7F2196-931C-430D-840F-E0CB15F136E8}" destId="{DAAE2A63-4D9C-4E5D-9A70-015B0754C872}" srcOrd="0" destOrd="0" parTransId="{436CF980-7417-43EC-B53C-BA9C763A6E51}" sibTransId="{8CD9C3C4-8A39-4BAC-AFA7-CC412730D02B}"/>
    <dgm:cxn modelId="{96D87309-6A41-4D2A-87BD-2B3CAA0AD0B7}" type="presOf" srcId="{B3A3819F-6FA7-48F3-B086-752A88C6C9CC}" destId="{DC5BF75A-F95E-41AB-B31A-112D273248E0}" srcOrd="0" destOrd="1" presId="urn:microsoft.com/office/officeart/2005/8/layout/hList1"/>
    <dgm:cxn modelId="{41AFC27D-E0DC-413B-B41A-A310261B72B9}" srcId="{65834B62-6B30-408A-AA18-DCBD1609FC5C}" destId="{80AE760D-9B5D-466F-9B62-BF9628E39227}" srcOrd="0" destOrd="0" parTransId="{0D50CF13-373E-494C-A4E8-7D9D3D96F880}" sibTransId="{9F122A82-885A-4D08-990F-5623AACE4505}"/>
    <dgm:cxn modelId="{A1454ADC-59B0-4692-B1E0-8A519FB6E643}" type="presOf" srcId="{27FECFA2-BC38-4C58-9520-8D1B47243083}" destId="{DC5BF75A-F95E-41AB-B31A-112D273248E0}" srcOrd="0" destOrd="0" presId="urn:microsoft.com/office/officeart/2005/8/layout/hList1"/>
    <dgm:cxn modelId="{8C57F617-3118-4E47-9DD2-7973069C634A}" srcId="{80AE760D-9B5D-466F-9B62-BF9628E39227}" destId="{15643699-9DC2-4D32-AA38-A2ECCFF2843E}" srcOrd="3" destOrd="0" parTransId="{BAB64F3B-6782-41C0-9854-57F974ED9E04}" sibTransId="{B622E87B-D9C0-496C-80BE-07A399B2F3A4}"/>
    <dgm:cxn modelId="{8B5A79E7-E20F-436D-91C1-E84578FF5EAA}" srcId="{0F7F2196-931C-430D-840F-E0CB15F136E8}" destId="{2DE06727-A18C-429F-B3C7-85ECB92AD347}" srcOrd="3" destOrd="0" parTransId="{3988CDA7-31F0-4C3F-87DE-FFC5D0010A16}" sibTransId="{68032301-9275-4F85-8A81-81BB01D7E570}"/>
    <dgm:cxn modelId="{3118190D-F760-459D-BE90-A3C0980DBA9D}" type="presOf" srcId="{0F7F2196-931C-430D-840F-E0CB15F136E8}" destId="{CB1E698A-4076-4B78-8E6D-DCAFF98600C9}" srcOrd="0" destOrd="0" presId="urn:microsoft.com/office/officeart/2005/8/layout/hList1"/>
    <dgm:cxn modelId="{A2730A5E-6B85-4417-95B7-C0C79C41569C}" type="presOf" srcId="{15092DF8-71F7-4119-8780-012449F0E937}" destId="{714987E0-A6BE-41F6-BEFA-DB231C2C8277}" srcOrd="0" destOrd="1" presId="urn:microsoft.com/office/officeart/2005/8/layout/hList1"/>
    <dgm:cxn modelId="{C6637EA3-8110-4623-B8C3-7139E116B663}" type="presOf" srcId="{15643699-9DC2-4D32-AA38-A2ECCFF2843E}" destId="{DC5BF75A-F95E-41AB-B31A-112D273248E0}" srcOrd="0" destOrd="3" presId="urn:microsoft.com/office/officeart/2005/8/layout/hList1"/>
    <dgm:cxn modelId="{9995269E-3821-475F-A24F-507D90530AB4}" srcId="{65834B62-6B30-408A-AA18-DCBD1609FC5C}" destId="{0F7F2196-931C-430D-840F-E0CB15F136E8}" srcOrd="1" destOrd="0" parTransId="{BEF9666D-94B8-47EA-9958-0DA18BFD2918}" sibTransId="{5F5694FB-C728-4DA3-B92B-16DBBB1DAF71}"/>
    <dgm:cxn modelId="{8F50DDD0-F24E-4DDE-8A25-BF5BBD31D07B}" type="presOf" srcId="{65834B62-6B30-408A-AA18-DCBD1609FC5C}" destId="{BC284AB3-D2D9-4420-9B02-B849F7799EFD}" srcOrd="0" destOrd="0" presId="urn:microsoft.com/office/officeart/2005/8/layout/hList1"/>
    <dgm:cxn modelId="{6E17F17F-1E25-4D6E-8A93-B0D4F964635C}" type="presOf" srcId="{ACDB57B7-D995-4E75-A658-4F7EF617B0BB}" destId="{714987E0-A6BE-41F6-BEFA-DB231C2C8277}" srcOrd="0" destOrd="2" presId="urn:microsoft.com/office/officeart/2005/8/layout/hList1"/>
    <dgm:cxn modelId="{29C5FAE6-85C1-4B86-BB4E-5832CF63B227}" type="presOf" srcId="{2DE06727-A18C-429F-B3C7-85ECB92AD347}" destId="{714987E0-A6BE-41F6-BEFA-DB231C2C8277}" srcOrd="0" destOrd="3" presId="urn:microsoft.com/office/officeart/2005/8/layout/hList1"/>
    <dgm:cxn modelId="{24F577FD-3720-4B27-B42A-EB5895F10419}" type="presOf" srcId="{DAAE2A63-4D9C-4E5D-9A70-015B0754C872}" destId="{714987E0-A6BE-41F6-BEFA-DB231C2C8277}" srcOrd="0" destOrd="0" presId="urn:microsoft.com/office/officeart/2005/8/layout/hList1"/>
    <dgm:cxn modelId="{F0A1430E-CF6E-41BC-80B8-EC8899FDADF5}" srcId="{80AE760D-9B5D-466F-9B62-BF9628E39227}" destId="{CF9B9575-FBBD-421B-96E3-8B21F10A8626}" srcOrd="2" destOrd="0" parTransId="{03BEA147-DF1C-4E95-A02B-C78E3094A3FC}" sibTransId="{8D2E4EAF-4D45-4EB9-82A8-90B28B7A289B}"/>
    <dgm:cxn modelId="{08FCF9B5-4EA4-436D-8FB9-F4D4119C2D27}" type="presOf" srcId="{80AE760D-9B5D-466F-9B62-BF9628E39227}" destId="{1190D566-A9AC-43BA-89DA-CFDF2D947678}" srcOrd="0" destOrd="0" presId="urn:microsoft.com/office/officeart/2005/8/layout/hList1"/>
    <dgm:cxn modelId="{A5F1D2C7-B852-41FE-9E22-FA9A050405FF}" srcId="{0F7F2196-931C-430D-840F-E0CB15F136E8}" destId="{15092DF8-71F7-4119-8780-012449F0E937}" srcOrd="1" destOrd="0" parTransId="{5D8417C2-4D9D-4C4A-8CAD-5EA185DA7AA3}" sibTransId="{A28B3B19-180F-4454-A283-5E7015D46C37}"/>
    <dgm:cxn modelId="{59A2F71C-6509-401B-9970-8421A849A8CF}" srcId="{80AE760D-9B5D-466F-9B62-BF9628E39227}" destId="{B3A3819F-6FA7-48F3-B086-752A88C6C9CC}" srcOrd="1" destOrd="0" parTransId="{76C94CFF-B2EA-46F3-A3D2-FE4948CBB4AA}" sibTransId="{364BA587-1067-4937-8BD2-F07354250727}"/>
    <dgm:cxn modelId="{E968AB8E-8023-4F63-B439-C810FC6BAB35}" type="presOf" srcId="{CF9B9575-FBBD-421B-96E3-8B21F10A8626}" destId="{DC5BF75A-F95E-41AB-B31A-112D273248E0}" srcOrd="0" destOrd="2" presId="urn:microsoft.com/office/officeart/2005/8/layout/hList1"/>
    <dgm:cxn modelId="{28027261-85C3-46F1-966E-E5AA99FE4CB0}" srcId="{0F7F2196-931C-430D-840F-E0CB15F136E8}" destId="{ACDB57B7-D995-4E75-A658-4F7EF617B0BB}" srcOrd="2" destOrd="0" parTransId="{95F509F8-A6F7-4D89-B90B-299D6BD70267}" sibTransId="{AB23249E-35A5-4C83-B96A-4F045CFD8B97}"/>
    <dgm:cxn modelId="{EE7B0BB3-EE41-49B8-89EB-A70C26883F92}" srcId="{80AE760D-9B5D-466F-9B62-BF9628E39227}" destId="{27FECFA2-BC38-4C58-9520-8D1B47243083}" srcOrd="0" destOrd="0" parTransId="{A709C702-1AC8-4032-B87A-98F6D7A34F2B}" sibTransId="{CCC4D294-4150-471C-8D30-0272E2233DE8}"/>
    <dgm:cxn modelId="{76F321E7-0521-463A-AB90-8FE1FD0E05F9}" type="presParOf" srcId="{BC284AB3-D2D9-4420-9B02-B849F7799EFD}" destId="{E1188491-EAAB-43D2-80A3-3DAE54EF332F}" srcOrd="0" destOrd="0" presId="urn:microsoft.com/office/officeart/2005/8/layout/hList1"/>
    <dgm:cxn modelId="{7A206DEE-3540-430A-A3DA-D648912FC369}" type="presParOf" srcId="{E1188491-EAAB-43D2-80A3-3DAE54EF332F}" destId="{1190D566-A9AC-43BA-89DA-CFDF2D947678}" srcOrd="0" destOrd="0" presId="urn:microsoft.com/office/officeart/2005/8/layout/hList1"/>
    <dgm:cxn modelId="{F7D941A6-B8BC-4A5B-8974-A1BB6796F1F2}" type="presParOf" srcId="{E1188491-EAAB-43D2-80A3-3DAE54EF332F}" destId="{DC5BF75A-F95E-41AB-B31A-112D273248E0}" srcOrd="1" destOrd="0" presId="urn:microsoft.com/office/officeart/2005/8/layout/hList1"/>
    <dgm:cxn modelId="{E37D243B-A242-4CFC-8F5D-EE4131F83DB6}" type="presParOf" srcId="{BC284AB3-D2D9-4420-9B02-B849F7799EFD}" destId="{1BA483F3-0F8A-4E2A-A4D8-719769BC9121}" srcOrd="1" destOrd="0" presId="urn:microsoft.com/office/officeart/2005/8/layout/hList1"/>
    <dgm:cxn modelId="{A12A2AA4-36CA-4DD1-8A2D-E4B6E7239945}" type="presParOf" srcId="{BC284AB3-D2D9-4420-9B02-B849F7799EFD}" destId="{B8311E6F-5C03-4F45-8279-DA23EBE6EA21}" srcOrd="2" destOrd="0" presId="urn:microsoft.com/office/officeart/2005/8/layout/hList1"/>
    <dgm:cxn modelId="{E6AD7AB4-D560-4898-B901-7EB1F3AFC26F}" type="presParOf" srcId="{B8311E6F-5C03-4F45-8279-DA23EBE6EA21}" destId="{CB1E698A-4076-4B78-8E6D-DCAFF98600C9}" srcOrd="0" destOrd="0" presId="urn:microsoft.com/office/officeart/2005/8/layout/hList1"/>
    <dgm:cxn modelId="{5091A453-FE2A-4E6B-9CB2-30E2797FD85C}" type="presParOf" srcId="{B8311E6F-5C03-4F45-8279-DA23EBE6EA21}" destId="{714987E0-A6BE-41F6-BEFA-DB231C2C82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6FE325-6441-4AA0-933F-FEA30FD14A1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FB76C749-208E-4976-A679-72DE47E7A9D0}">
      <dgm:prSet phldrT="[Текст]"/>
      <dgm:spPr/>
      <dgm:t>
        <a:bodyPr/>
        <a:lstStyle/>
        <a:p>
          <a:r>
            <a:rPr lang="en-US" b="1" dirty="0" smtClean="0"/>
            <a:t>Large well-known museums pay more attention to contemporary art promotion and attraction of tourists</a:t>
          </a:r>
          <a:endParaRPr lang="ru-RU" dirty="0"/>
        </a:p>
      </dgm:t>
    </dgm:pt>
    <dgm:pt modelId="{D556A553-1510-4013-84C2-0092E7AF935A}" type="parTrans" cxnId="{7357CD17-E16C-459B-A2A1-4A07DB4E11DE}">
      <dgm:prSet/>
      <dgm:spPr/>
      <dgm:t>
        <a:bodyPr/>
        <a:lstStyle/>
        <a:p>
          <a:endParaRPr lang="ru-RU"/>
        </a:p>
      </dgm:t>
    </dgm:pt>
    <dgm:pt modelId="{64B60DAD-722B-4633-B1D2-C4AE6FB7E301}" type="sibTrans" cxnId="{7357CD17-E16C-459B-A2A1-4A07DB4E11DE}">
      <dgm:prSet/>
      <dgm:spPr/>
      <dgm:t>
        <a:bodyPr/>
        <a:lstStyle/>
        <a:p>
          <a:endParaRPr lang="ru-RU"/>
        </a:p>
      </dgm:t>
    </dgm:pt>
    <dgm:pt modelId="{F37B5C16-51D9-42E7-AC1A-359C4611390F}">
      <dgm:prSet phldrT="[Текст]"/>
      <dgm:spPr/>
      <dgm:t>
        <a:bodyPr/>
        <a:lstStyle/>
        <a:p>
          <a:r>
            <a:rPr lang="en-US" dirty="0" smtClean="0"/>
            <a:t>“We do everything what we can. Government should deal with promotion”</a:t>
          </a:r>
          <a:endParaRPr lang="ru-RU" dirty="0"/>
        </a:p>
      </dgm:t>
    </dgm:pt>
    <dgm:pt modelId="{B7A5D3C9-10B6-4EA8-9EC6-3D377C82983E}" type="parTrans" cxnId="{69E5EE5D-95B4-4AB5-A4FE-D6A0A2E5A1B6}">
      <dgm:prSet/>
      <dgm:spPr/>
      <dgm:t>
        <a:bodyPr/>
        <a:lstStyle/>
        <a:p>
          <a:endParaRPr lang="ru-RU"/>
        </a:p>
      </dgm:t>
    </dgm:pt>
    <dgm:pt modelId="{77F3C4F3-16DB-469D-9195-A4C91E494951}" type="sibTrans" cxnId="{69E5EE5D-95B4-4AB5-A4FE-D6A0A2E5A1B6}">
      <dgm:prSet/>
      <dgm:spPr/>
      <dgm:t>
        <a:bodyPr/>
        <a:lstStyle/>
        <a:p>
          <a:endParaRPr lang="ru-RU"/>
        </a:p>
      </dgm:t>
    </dgm:pt>
    <dgm:pt modelId="{F3126B35-5CF9-4218-A1FD-B49CE57CB9CD}">
      <dgm:prSet phldrT="[Текст]"/>
      <dgm:spPr/>
      <dgm:t>
        <a:bodyPr/>
        <a:lstStyle/>
        <a:p>
          <a:r>
            <a:rPr lang="en-US" dirty="0" smtClean="0"/>
            <a:t>“We are commercial gallery, we are not like NCCA. We have our own objectives. We open and show some names. The next step is sale. Our final goal for pictures to find their owners”</a:t>
          </a:r>
          <a:endParaRPr lang="ru-RU" dirty="0"/>
        </a:p>
      </dgm:t>
    </dgm:pt>
    <dgm:pt modelId="{11529B11-DE49-4A85-9A59-C84E5BC23721}" type="parTrans" cxnId="{1674D5B5-91FC-4522-A5E0-757C9CF5469D}">
      <dgm:prSet/>
      <dgm:spPr/>
      <dgm:t>
        <a:bodyPr/>
        <a:lstStyle/>
        <a:p>
          <a:endParaRPr lang="ru-RU"/>
        </a:p>
      </dgm:t>
    </dgm:pt>
    <dgm:pt modelId="{31676DF6-56EF-4E2C-9763-B8688F209953}" type="sibTrans" cxnId="{1674D5B5-91FC-4522-A5E0-757C9CF5469D}">
      <dgm:prSet/>
      <dgm:spPr/>
      <dgm:t>
        <a:bodyPr/>
        <a:lstStyle/>
        <a:p>
          <a:endParaRPr lang="ru-RU"/>
        </a:p>
      </dgm:t>
    </dgm:pt>
    <dgm:pt modelId="{2B23DAE0-5894-4D87-9E65-513429EE2725}">
      <dgm:prSet/>
      <dgm:spPr/>
      <dgm:t>
        <a:bodyPr/>
        <a:lstStyle/>
        <a:p>
          <a:r>
            <a:rPr lang="en-US" smtClean="0"/>
            <a:t>“Erarta is very touristic place, they have a lot of tourists”</a:t>
          </a:r>
          <a:endParaRPr lang="ru-RU"/>
        </a:p>
      </dgm:t>
    </dgm:pt>
    <dgm:pt modelId="{ED1C0135-6233-400C-9E28-972A3922EA75}" type="parTrans" cxnId="{B184A08D-22D3-45C9-A4D8-C4D03B8D61AF}">
      <dgm:prSet/>
      <dgm:spPr/>
      <dgm:t>
        <a:bodyPr/>
        <a:lstStyle/>
        <a:p>
          <a:endParaRPr lang="ru-RU"/>
        </a:p>
      </dgm:t>
    </dgm:pt>
    <dgm:pt modelId="{4FDFC1AA-7B7D-479D-A323-0DEC01A7587F}" type="sibTrans" cxnId="{B184A08D-22D3-45C9-A4D8-C4D03B8D61AF}">
      <dgm:prSet/>
      <dgm:spPr/>
      <dgm:t>
        <a:bodyPr/>
        <a:lstStyle/>
        <a:p>
          <a:endParaRPr lang="ru-RU"/>
        </a:p>
      </dgm:t>
    </dgm:pt>
    <dgm:pt modelId="{85A54217-9F73-4C8F-9FE9-104EA02BC025}" type="pres">
      <dgm:prSet presAssocID="{466FE325-6441-4AA0-933F-FEA30FD14A1D}" presName="layout" presStyleCnt="0">
        <dgm:presLayoutVars>
          <dgm:chMax/>
          <dgm:chPref/>
          <dgm:dir/>
          <dgm:animOne val="branch"/>
          <dgm:animLvl val="lvl"/>
          <dgm:resizeHandles/>
        </dgm:presLayoutVars>
      </dgm:prSet>
      <dgm:spPr/>
      <dgm:t>
        <a:bodyPr/>
        <a:lstStyle/>
        <a:p>
          <a:endParaRPr lang="ru-RU"/>
        </a:p>
      </dgm:t>
    </dgm:pt>
    <dgm:pt modelId="{3DAB3462-FAD3-49FB-9C6B-BEE40EA25727}" type="pres">
      <dgm:prSet presAssocID="{FB76C749-208E-4976-A679-72DE47E7A9D0}" presName="root" presStyleCnt="0">
        <dgm:presLayoutVars>
          <dgm:chMax/>
          <dgm:chPref val="4"/>
        </dgm:presLayoutVars>
      </dgm:prSet>
      <dgm:spPr/>
    </dgm:pt>
    <dgm:pt modelId="{09F5C9B5-37F3-4EBF-94FB-B0F48509E725}" type="pres">
      <dgm:prSet presAssocID="{FB76C749-208E-4976-A679-72DE47E7A9D0}" presName="rootComposite" presStyleCnt="0">
        <dgm:presLayoutVars/>
      </dgm:prSet>
      <dgm:spPr/>
    </dgm:pt>
    <dgm:pt modelId="{0AEFF571-345E-4FEE-8BC0-4C2B465E79EA}" type="pres">
      <dgm:prSet presAssocID="{FB76C749-208E-4976-A679-72DE47E7A9D0}" presName="rootText" presStyleLbl="node0" presStyleIdx="0" presStyleCnt="1">
        <dgm:presLayoutVars>
          <dgm:chMax/>
          <dgm:chPref val="4"/>
        </dgm:presLayoutVars>
      </dgm:prSet>
      <dgm:spPr/>
      <dgm:t>
        <a:bodyPr/>
        <a:lstStyle/>
        <a:p>
          <a:endParaRPr lang="ru-RU"/>
        </a:p>
      </dgm:t>
    </dgm:pt>
    <dgm:pt modelId="{C2722C5A-325E-4686-B865-F07AD7E05A73}" type="pres">
      <dgm:prSet presAssocID="{FB76C749-208E-4976-A679-72DE47E7A9D0}" presName="childShape" presStyleCnt="0">
        <dgm:presLayoutVars>
          <dgm:chMax val="0"/>
          <dgm:chPref val="0"/>
        </dgm:presLayoutVars>
      </dgm:prSet>
      <dgm:spPr/>
    </dgm:pt>
    <dgm:pt modelId="{D8631326-6189-496D-99E4-82A11D5DF57F}" type="pres">
      <dgm:prSet presAssocID="{F37B5C16-51D9-42E7-AC1A-359C4611390F}" presName="childComposite" presStyleCnt="0">
        <dgm:presLayoutVars>
          <dgm:chMax val="0"/>
          <dgm:chPref val="0"/>
        </dgm:presLayoutVars>
      </dgm:prSet>
      <dgm:spPr/>
    </dgm:pt>
    <dgm:pt modelId="{DDC13357-0999-4D1D-8550-2A0D63A230B7}" type="pres">
      <dgm:prSet presAssocID="{F37B5C16-51D9-42E7-AC1A-359C4611390F}"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37AA0E83-CEBF-4B77-BA07-E29C9B155C4D}" type="pres">
      <dgm:prSet presAssocID="{F37B5C16-51D9-42E7-AC1A-359C4611390F}" presName="childText" presStyleLbl="lnNode1" presStyleIdx="0" presStyleCnt="3">
        <dgm:presLayoutVars>
          <dgm:chMax val="0"/>
          <dgm:chPref val="0"/>
          <dgm:bulletEnabled val="1"/>
        </dgm:presLayoutVars>
      </dgm:prSet>
      <dgm:spPr/>
      <dgm:t>
        <a:bodyPr/>
        <a:lstStyle/>
        <a:p>
          <a:endParaRPr lang="ru-RU"/>
        </a:p>
      </dgm:t>
    </dgm:pt>
    <dgm:pt modelId="{A3D5FC4C-8129-49CB-8A25-5E22ECB9B66A}" type="pres">
      <dgm:prSet presAssocID="{F3126B35-5CF9-4218-A1FD-B49CE57CB9CD}" presName="childComposite" presStyleCnt="0">
        <dgm:presLayoutVars>
          <dgm:chMax val="0"/>
          <dgm:chPref val="0"/>
        </dgm:presLayoutVars>
      </dgm:prSet>
      <dgm:spPr/>
    </dgm:pt>
    <dgm:pt modelId="{EC93825C-781D-48E2-8030-5195A0C754E8}" type="pres">
      <dgm:prSet presAssocID="{F3126B35-5CF9-4218-A1FD-B49CE57CB9CD}" presName="Image" presStyleLbl="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E200B30-B87A-42C0-8190-E10C88646AF1}" type="pres">
      <dgm:prSet presAssocID="{F3126B35-5CF9-4218-A1FD-B49CE57CB9CD}" presName="childText" presStyleLbl="lnNode1" presStyleIdx="1" presStyleCnt="3">
        <dgm:presLayoutVars>
          <dgm:chMax val="0"/>
          <dgm:chPref val="0"/>
          <dgm:bulletEnabled val="1"/>
        </dgm:presLayoutVars>
      </dgm:prSet>
      <dgm:spPr/>
      <dgm:t>
        <a:bodyPr/>
        <a:lstStyle/>
        <a:p>
          <a:endParaRPr lang="ru-RU"/>
        </a:p>
      </dgm:t>
    </dgm:pt>
    <dgm:pt modelId="{770C17BA-582E-4234-82B0-F4FB7A8C2067}" type="pres">
      <dgm:prSet presAssocID="{2B23DAE0-5894-4D87-9E65-513429EE2725}" presName="childComposite" presStyleCnt="0">
        <dgm:presLayoutVars>
          <dgm:chMax val="0"/>
          <dgm:chPref val="0"/>
        </dgm:presLayoutVars>
      </dgm:prSet>
      <dgm:spPr/>
    </dgm:pt>
    <dgm:pt modelId="{94C96EB1-415F-4FDD-8495-7C0AC301AD4B}" type="pres">
      <dgm:prSet presAssocID="{2B23DAE0-5894-4D87-9E65-513429EE2725}" presName="Image" presStyleLbl="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45CAD5B-1597-4187-922C-4E35CA6AC2D2}" type="pres">
      <dgm:prSet presAssocID="{2B23DAE0-5894-4D87-9E65-513429EE2725}" presName="childText" presStyleLbl="lnNode1" presStyleIdx="2" presStyleCnt="3">
        <dgm:presLayoutVars>
          <dgm:chMax val="0"/>
          <dgm:chPref val="0"/>
          <dgm:bulletEnabled val="1"/>
        </dgm:presLayoutVars>
      </dgm:prSet>
      <dgm:spPr/>
      <dgm:t>
        <a:bodyPr/>
        <a:lstStyle/>
        <a:p>
          <a:endParaRPr lang="ru-RU"/>
        </a:p>
      </dgm:t>
    </dgm:pt>
  </dgm:ptLst>
  <dgm:cxnLst>
    <dgm:cxn modelId="{1674D5B5-91FC-4522-A5E0-757C9CF5469D}" srcId="{FB76C749-208E-4976-A679-72DE47E7A9D0}" destId="{F3126B35-5CF9-4218-A1FD-B49CE57CB9CD}" srcOrd="1" destOrd="0" parTransId="{11529B11-DE49-4A85-9A59-C84E5BC23721}" sibTransId="{31676DF6-56EF-4E2C-9763-B8688F209953}"/>
    <dgm:cxn modelId="{AA8ADFB3-20FB-4608-8B32-2CD0B455F58C}" type="presOf" srcId="{466FE325-6441-4AA0-933F-FEA30FD14A1D}" destId="{85A54217-9F73-4C8F-9FE9-104EA02BC025}" srcOrd="0" destOrd="0" presId="urn:microsoft.com/office/officeart/2008/layout/PictureAccentList"/>
    <dgm:cxn modelId="{3597318C-040D-4A5A-A68C-FCB10FCD4FA2}" type="presOf" srcId="{F37B5C16-51D9-42E7-AC1A-359C4611390F}" destId="{37AA0E83-CEBF-4B77-BA07-E29C9B155C4D}" srcOrd="0" destOrd="0" presId="urn:microsoft.com/office/officeart/2008/layout/PictureAccentList"/>
    <dgm:cxn modelId="{B184A08D-22D3-45C9-A4D8-C4D03B8D61AF}" srcId="{FB76C749-208E-4976-A679-72DE47E7A9D0}" destId="{2B23DAE0-5894-4D87-9E65-513429EE2725}" srcOrd="2" destOrd="0" parTransId="{ED1C0135-6233-400C-9E28-972A3922EA75}" sibTransId="{4FDFC1AA-7B7D-479D-A323-0DEC01A7587F}"/>
    <dgm:cxn modelId="{71F5BA68-37D8-4C16-A8F9-7710B808893D}" type="presOf" srcId="{FB76C749-208E-4976-A679-72DE47E7A9D0}" destId="{0AEFF571-345E-4FEE-8BC0-4C2B465E79EA}" srcOrd="0" destOrd="0" presId="urn:microsoft.com/office/officeart/2008/layout/PictureAccentList"/>
    <dgm:cxn modelId="{138B21A0-4B60-4C76-AFD3-268A7715BF97}" type="presOf" srcId="{2B23DAE0-5894-4D87-9E65-513429EE2725}" destId="{C45CAD5B-1597-4187-922C-4E35CA6AC2D2}" srcOrd="0" destOrd="0" presId="urn:microsoft.com/office/officeart/2008/layout/PictureAccentList"/>
    <dgm:cxn modelId="{7357CD17-E16C-459B-A2A1-4A07DB4E11DE}" srcId="{466FE325-6441-4AA0-933F-FEA30FD14A1D}" destId="{FB76C749-208E-4976-A679-72DE47E7A9D0}" srcOrd="0" destOrd="0" parTransId="{D556A553-1510-4013-84C2-0092E7AF935A}" sibTransId="{64B60DAD-722B-4633-B1D2-C4AE6FB7E301}"/>
    <dgm:cxn modelId="{69E5EE5D-95B4-4AB5-A4FE-D6A0A2E5A1B6}" srcId="{FB76C749-208E-4976-A679-72DE47E7A9D0}" destId="{F37B5C16-51D9-42E7-AC1A-359C4611390F}" srcOrd="0" destOrd="0" parTransId="{B7A5D3C9-10B6-4EA8-9EC6-3D377C82983E}" sibTransId="{77F3C4F3-16DB-469D-9195-A4C91E494951}"/>
    <dgm:cxn modelId="{1627FDB2-A359-4666-98ED-9C67BBF92654}" type="presOf" srcId="{F3126B35-5CF9-4218-A1FD-B49CE57CB9CD}" destId="{AE200B30-B87A-42C0-8190-E10C88646AF1}" srcOrd="0" destOrd="0" presId="urn:microsoft.com/office/officeart/2008/layout/PictureAccentList"/>
    <dgm:cxn modelId="{DDA9C3FC-D59A-4FC8-8340-C81925DFE7B5}" type="presParOf" srcId="{85A54217-9F73-4C8F-9FE9-104EA02BC025}" destId="{3DAB3462-FAD3-49FB-9C6B-BEE40EA25727}" srcOrd="0" destOrd="0" presId="urn:microsoft.com/office/officeart/2008/layout/PictureAccentList"/>
    <dgm:cxn modelId="{01615E03-3056-4A81-B664-1B4EAAAE0D28}" type="presParOf" srcId="{3DAB3462-FAD3-49FB-9C6B-BEE40EA25727}" destId="{09F5C9B5-37F3-4EBF-94FB-B0F48509E725}" srcOrd="0" destOrd="0" presId="urn:microsoft.com/office/officeart/2008/layout/PictureAccentList"/>
    <dgm:cxn modelId="{F33D0CB7-D344-4001-AB78-F009E0723D73}" type="presParOf" srcId="{09F5C9B5-37F3-4EBF-94FB-B0F48509E725}" destId="{0AEFF571-345E-4FEE-8BC0-4C2B465E79EA}" srcOrd="0" destOrd="0" presId="urn:microsoft.com/office/officeart/2008/layout/PictureAccentList"/>
    <dgm:cxn modelId="{09AF6244-B4A8-45C6-AE74-97EB2E6ED8A8}" type="presParOf" srcId="{3DAB3462-FAD3-49FB-9C6B-BEE40EA25727}" destId="{C2722C5A-325E-4686-B865-F07AD7E05A73}" srcOrd="1" destOrd="0" presId="urn:microsoft.com/office/officeart/2008/layout/PictureAccentList"/>
    <dgm:cxn modelId="{EFF26219-874F-43F4-B14B-097FE32A3133}" type="presParOf" srcId="{C2722C5A-325E-4686-B865-F07AD7E05A73}" destId="{D8631326-6189-496D-99E4-82A11D5DF57F}" srcOrd="0" destOrd="0" presId="urn:microsoft.com/office/officeart/2008/layout/PictureAccentList"/>
    <dgm:cxn modelId="{646B1337-15E2-4B6A-8459-E24C7437CEAB}" type="presParOf" srcId="{D8631326-6189-496D-99E4-82A11D5DF57F}" destId="{DDC13357-0999-4D1D-8550-2A0D63A230B7}" srcOrd="0" destOrd="0" presId="urn:microsoft.com/office/officeart/2008/layout/PictureAccentList"/>
    <dgm:cxn modelId="{99EBED9A-026E-462C-A496-432D0F6A12ED}" type="presParOf" srcId="{D8631326-6189-496D-99E4-82A11D5DF57F}" destId="{37AA0E83-CEBF-4B77-BA07-E29C9B155C4D}" srcOrd="1" destOrd="0" presId="urn:microsoft.com/office/officeart/2008/layout/PictureAccentList"/>
    <dgm:cxn modelId="{CAF94569-8995-4D47-8889-114C5C96DFBE}" type="presParOf" srcId="{C2722C5A-325E-4686-B865-F07AD7E05A73}" destId="{A3D5FC4C-8129-49CB-8A25-5E22ECB9B66A}" srcOrd="1" destOrd="0" presId="urn:microsoft.com/office/officeart/2008/layout/PictureAccentList"/>
    <dgm:cxn modelId="{2E0466B9-89BA-4B7B-B1A7-CA55D07CA3DA}" type="presParOf" srcId="{A3D5FC4C-8129-49CB-8A25-5E22ECB9B66A}" destId="{EC93825C-781D-48E2-8030-5195A0C754E8}" srcOrd="0" destOrd="0" presId="urn:microsoft.com/office/officeart/2008/layout/PictureAccentList"/>
    <dgm:cxn modelId="{4D47E8E5-B456-45BD-945A-1DD3C574440B}" type="presParOf" srcId="{A3D5FC4C-8129-49CB-8A25-5E22ECB9B66A}" destId="{AE200B30-B87A-42C0-8190-E10C88646AF1}" srcOrd="1" destOrd="0" presId="urn:microsoft.com/office/officeart/2008/layout/PictureAccentList"/>
    <dgm:cxn modelId="{041CF878-8B72-4D9F-97D6-0D32EE33EA4E}" type="presParOf" srcId="{C2722C5A-325E-4686-B865-F07AD7E05A73}" destId="{770C17BA-582E-4234-82B0-F4FB7A8C2067}" srcOrd="2" destOrd="0" presId="urn:microsoft.com/office/officeart/2008/layout/PictureAccentList"/>
    <dgm:cxn modelId="{BF36A517-FA4B-4731-8E59-C9705146E025}" type="presParOf" srcId="{770C17BA-582E-4234-82B0-F4FB7A8C2067}" destId="{94C96EB1-415F-4FDD-8495-7C0AC301AD4B}" srcOrd="0" destOrd="0" presId="urn:microsoft.com/office/officeart/2008/layout/PictureAccentList"/>
    <dgm:cxn modelId="{BA4D7214-9FB9-4ACD-9927-C3F7B04BCEB2}" type="presParOf" srcId="{770C17BA-582E-4234-82B0-F4FB7A8C2067}" destId="{C45CAD5B-1597-4187-922C-4E35CA6AC2D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DCFBE4-D430-4724-A95B-F1334AED050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61940621-13DB-4724-B924-3CE9A3DE0408}">
      <dgm:prSet phldrT="[Текст]"/>
      <dgm:spPr/>
      <dgm:t>
        <a:bodyPr/>
        <a:lstStyle/>
        <a:p>
          <a:r>
            <a:rPr lang="en-US" b="1" dirty="0" smtClean="0"/>
            <a:t>Contemporary art is of less interest for Russian tourists than for foreign tourists</a:t>
          </a:r>
          <a:endParaRPr lang="ru-RU" dirty="0"/>
        </a:p>
      </dgm:t>
    </dgm:pt>
    <dgm:pt modelId="{01437B1C-566A-47AA-82C6-36A9BFACED0A}" type="parTrans" cxnId="{0C17C37F-C055-4EEC-B23A-24F9D1D3EDA0}">
      <dgm:prSet/>
      <dgm:spPr/>
      <dgm:t>
        <a:bodyPr/>
        <a:lstStyle/>
        <a:p>
          <a:endParaRPr lang="ru-RU"/>
        </a:p>
      </dgm:t>
    </dgm:pt>
    <dgm:pt modelId="{754F171B-2FA2-4819-A1B2-96F4051A4760}" type="sibTrans" cxnId="{0C17C37F-C055-4EEC-B23A-24F9D1D3EDA0}">
      <dgm:prSet/>
      <dgm:spPr/>
      <dgm:t>
        <a:bodyPr/>
        <a:lstStyle/>
        <a:p>
          <a:endParaRPr lang="ru-RU"/>
        </a:p>
      </dgm:t>
    </dgm:pt>
    <dgm:pt modelId="{E9E3CD68-9D24-47BA-9376-0D953BF5E386}">
      <dgm:prSet phldrT="[Текст]"/>
      <dgm:spPr/>
      <dgm:t>
        <a:bodyPr/>
        <a:lstStyle/>
        <a:p>
          <a:r>
            <a:rPr lang="en-US" dirty="0" smtClean="0"/>
            <a:t>“All our activities are unusual and creative for an ordinary person, since people in our country are not accustomed to contemporary art”</a:t>
          </a:r>
          <a:endParaRPr lang="ru-RU" dirty="0"/>
        </a:p>
      </dgm:t>
    </dgm:pt>
    <dgm:pt modelId="{C09E54F5-3201-40C1-B7B9-696762B993D0}" type="parTrans" cxnId="{31533F28-D839-4CF6-95DA-D607629E1D98}">
      <dgm:prSet/>
      <dgm:spPr/>
      <dgm:t>
        <a:bodyPr/>
        <a:lstStyle/>
        <a:p>
          <a:endParaRPr lang="ru-RU"/>
        </a:p>
      </dgm:t>
    </dgm:pt>
    <dgm:pt modelId="{CFF3DAC9-1EAF-4784-84BA-D8ACE9D9686D}" type="sibTrans" cxnId="{31533F28-D839-4CF6-95DA-D607629E1D98}">
      <dgm:prSet/>
      <dgm:spPr/>
      <dgm:t>
        <a:bodyPr/>
        <a:lstStyle/>
        <a:p>
          <a:endParaRPr lang="ru-RU"/>
        </a:p>
      </dgm:t>
    </dgm:pt>
    <dgm:pt modelId="{1D8CFEB1-2F98-4B3A-B157-A3977B4C8B6F}">
      <dgm:prSet phldrT="[Текст]"/>
      <dgm:spPr/>
      <dgm:t>
        <a:bodyPr/>
        <a:lstStyle/>
        <a:p>
          <a:r>
            <a:rPr lang="en-US" dirty="0" smtClean="0"/>
            <a:t>“Russia resists against contemporary art”</a:t>
          </a:r>
          <a:endParaRPr lang="ru-RU" dirty="0"/>
        </a:p>
      </dgm:t>
    </dgm:pt>
    <dgm:pt modelId="{4B271600-6520-4929-9461-9C07D62CAC50}" type="parTrans" cxnId="{4FCA5D64-32C9-4CBA-8822-183E35D62899}">
      <dgm:prSet/>
      <dgm:spPr/>
      <dgm:t>
        <a:bodyPr/>
        <a:lstStyle/>
        <a:p>
          <a:endParaRPr lang="ru-RU"/>
        </a:p>
      </dgm:t>
    </dgm:pt>
    <dgm:pt modelId="{C48B3CE8-8382-4615-A6BE-B84D799100BA}" type="sibTrans" cxnId="{4FCA5D64-32C9-4CBA-8822-183E35D62899}">
      <dgm:prSet/>
      <dgm:spPr/>
      <dgm:t>
        <a:bodyPr/>
        <a:lstStyle/>
        <a:p>
          <a:endParaRPr lang="ru-RU"/>
        </a:p>
      </dgm:t>
    </dgm:pt>
    <dgm:pt modelId="{E9410E72-4C84-457F-AC91-BE1DF7325EDE}">
      <dgm:prSet/>
      <dgm:spPr/>
      <dgm:t>
        <a:bodyPr/>
        <a:lstStyle/>
        <a:p>
          <a:r>
            <a:rPr lang="en-US" dirty="0" smtClean="0"/>
            <a:t>“There is of understanding of contemporary art in Russia. People like or dislike something on intuitive level. In order to understand a person should know the history of 20</a:t>
          </a:r>
          <a:r>
            <a:rPr lang="en-US" baseline="30000" dirty="0" smtClean="0"/>
            <a:t>th</a:t>
          </a:r>
          <a:r>
            <a:rPr lang="en-US" dirty="0" smtClean="0"/>
            <a:t> century art. Those who didn’t go abroad and has not been to the largest museums of contemporary art do not know what is it like”</a:t>
          </a:r>
          <a:endParaRPr lang="ru-RU" dirty="0"/>
        </a:p>
      </dgm:t>
    </dgm:pt>
    <dgm:pt modelId="{CCCE907E-DAD2-40EA-BD60-315F1247CC4B}" type="parTrans" cxnId="{A312B0BF-1E8F-4E68-A315-1F9158204F5D}">
      <dgm:prSet/>
      <dgm:spPr/>
      <dgm:t>
        <a:bodyPr/>
        <a:lstStyle/>
        <a:p>
          <a:endParaRPr lang="ru-RU"/>
        </a:p>
      </dgm:t>
    </dgm:pt>
    <dgm:pt modelId="{4ABA7057-F4D7-4066-839F-F402FB180A9E}" type="sibTrans" cxnId="{A312B0BF-1E8F-4E68-A315-1F9158204F5D}">
      <dgm:prSet/>
      <dgm:spPr/>
      <dgm:t>
        <a:bodyPr/>
        <a:lstStyle/>
        <a:p>
          <a:endParaRPr lang="ru-RU"/>
        </a:p>
      </dgm:t>
    </dgm:pt>
    <dgm:pt modelId="{C12DEB7C-45D9-4E5A-93F9-60A7A026D2E9}" type="pres">
      <dgm:prSet presAssocID="{9CDCFBE4-D430-4724-A95B-F1334AED0506}" presName="layout" presStyleCnt="0">
        <dgm:presLayoutVars>
          <dgm:chMax/>
          <dgm:chPref/>
          <dgm:dir/>
          <dgm:animOne val="branch"/>
          <dgm:animLvl val="lvl"/>
          <dgm:resizeHandles/>
        </dgm:presLayoutVars>
      </dgm:prSet>
      <dgm:spPr/>
      <dgm:t>
        <a:bodyPr/>
        <a:lstStyle/>
        <a:p>
          <a:endParaRPr lang="ru-RU"/>
        </a:p>
      </dgm:t>
    </dgm:pt>
    <dgm:pt modelId="{1DB79CE3-F025-4D41-ACA2-6341C7596FD1}" type="pres">
      <dgm:prSet presAssocID="{61940621-13DB-4724-B924-3CE9A3DE0408}" presName="root" presStyleCnt="0">
        <dgm:presLayoutVars>
          <dgm:chMax/>
          <dgm:chPref val="4"/>
        </dgm:presLayoutVars>
      </dgm:prSet>
      <dgm:spPr/>
    </dgm:pt>
    <dgm:pt modelId="{7EE909F6-17EC-4B67-AA91-77D188871025}" type="pres">
      <dgm:prSet presAssocID="{61940621-13DB-4724-B924-3CE9A3DE0408}" presName="rootComposite" presStyleCnt="0">
        <dgm:presLayoutVars/>
      </dgm:prSet>
      <dgm:spPr/>
    </dgm:pt>
    <dgm:pt modelId="{8D6F097D-A437-41A1-85C7-3A81D050A4B2}" type="pres">
      <dgm:prSet presAssocID="{61940621-13DB-4724-B924-3CE9A3DE0408}" presName="rootText" presStyleLbl="node0" presStyleIdx="0" presStyleCnt="1">
        <dgm:presLayoutVars>
          <dgm:chMax/>
          <dgm:chPref val="4"/>
        </dgm:presLayoutVars>
      </dgm:prSet>
      <dgm:spPr/>
      <dgm:t>
        <a:bodyPr/>
        <a:lstStyle/>
        <a:p>
          <a:endParaRPr lang="ru-RU"/>
        </a:p>
      </dgm:t>
    </dgm:pt>
    <dgm:pt modelId="{B2953D3E-F5EB-41A5-8C5A-7E197C7C1A32}" type="pres">
      <dgm:prSet presAssocID="{61940621-13DB-4724-B924-3CE9A3DE0408}" presName="childShape" presStyleCnt="0">
        <dgm:presLayoutVars>
          <dgm:chMax val="0"/>
          <dgm:chPref val="0"/>
        </dgm:presLayoutVars>
      </dgm:prSet>
      <dgm:spPr/>
    </dgm:pt>
    <dgm:pt modelId="{259B3180-6FB6-4F6D-B782-01F76586F38E}" type="pres">
      <dgm:prSet presAssocID="{E9E3CD68-9D24-47BA-9376-0D953BF5E386}" presName="childComposite" presStyleCnt="0">
        <dgm:presLayoutVars>
          <dgm:chMax val="0"/>
          <dgm:chPref val="0"/>
        </dgm:presLayoutVars>
      </dgm:prSet>
      <dgm:spPr/>
    </dgm:pt>
    <dgm:pt modelId="{AFA49F5A-CF73-47D6-87A7-8333D37D6A6A}" type="pres">
      <dgm:prSet presAssocID="{E9E3CD68-9D24-47BA-9376-0D953BF5E386}"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21C425-DD9E-4A97-8567-1213465891FA}" type="pres">
      <dgm:prSet presAssocID="{E9E3CD68-9D24-47BA-9376-0D953BF5E386}" presName="childText" presStyleLbl="lnNode1" presStyleIdx="0" presStyleCnt="3">
        <dgm:presLayoutVars>
          <dgm:chMax val="0"/>
          <dgm:chPref val="0"/>
          <dgm:bulletEnabled val="1"/>
        </dgm:presLayoutVars>
      </dgm:prSet>
      <dgm:spPr/>
      <dgm:t>
        <a:bodyPr/>
        <a:lstStyle/>
        <a:p>
          <a:endParaRPr lang="ru-RU"/>
        </a:p>
      </dgm:t>
    </dgm:pt>
    <dgm:pt modelId="{D1A79E37-435C-4E25-8BAD-C016793AB0B7}" type="pres">
      <dgm:prSet presAssocID="{1D8CFEB1-2F98-4B3A-B157-A3977B4C8B6F}" presName="childComposite" presStyleCnt="0">
        <dgm:presLayoutVars>
          <dgm:chMax val="0"/>
          <dgm:chPref val="0"/>
        </dgm:presLayoutVars>
      </dgm:prSet>
      <dgm:spPr/>
    </dgm:pt>
    <dgm:pt modelId="{11437775-3093-4BDB-9EC1-CA3FE9C0120C}" type="pres">
      <dgm:prSet presAssocID="{1D8CFEB1-2F98-4B3A-B157-A3977B4C8B6F}" presName="Image" presStyleLbl="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20C34AB-66CE-4F3B-B0FC-85FAD8EB990E}" type="pres">
      <dgm:prSet presAssocID="{1D8CFEB1-2F98-4B3A-B157-A3977B4C8B6F}" presName="childText" presStyleLbl="lnNode1" presStyleIdx="1" presStyleCnt="3" custScaleY="53729">
        <dgm:presLayoutVars>
          <dgm:chMax val="0"/>
          <dgm:chPref val="0"/>
          <dgm:bulletEnabled val="1"/>
        </dgm:presLayoutVars>
      </dgm:prSet>
      <dgm:spPr/>
      <dgm:t>
        <a:bodyPr/>
        <a:lstStyle/>
        <a:p>
          <a:endParaRPr lang="ru-RU"/>
        </a:p>
      </dgm:t>
    </dgm:pt>
    <dgm:pt modelId="{8367C465-3B0C-42B6-B9A4-AEC9C59F6DA4}" type="pres">
      <dgm:prSet presAssocID="{E9410E72-4C84-457F-AC91-BE1DF7325EDE}" presName="childComposite" presStyleCnt="0">
        <dgm:presLayoutVars>
          <dgm:chMax val="0"/>
          <dgm:chPref val="0"/>
        </dgm:presLayoutVars>
      </dgm:prSet>
      <dgm:spPr/>
    </dgm:pt>
    <dgm:pt modelId="{04593055-DFE7-4405-B4D9-F03486A40F39}" type="pres">
      <dgm:prSet presAssocID="{E9410E72-4C84-457F-AC91-BE1DF7325EDE}" presName="Image" presStyleLbl="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AAB85C0-84BA-4C6E-BD79-30E8415C5CC0}" type="pres">
      <dgm:prSet presAssocID="{E9410E72-4C84-457F-AC91-BE1DF7325EDE}" presName="childText" presStyleLbl="lnNode1" presStyleIdx="2" presStyleCnt="3" custScaleY="149455">
        <dgm:presLayoutVars>
          <dgm:chMax val="0"/>
          <dgm:chPref val="0"/>
          <dgm:bulletEnabled val="1"/>
        </dgm:presLayoutVars>
      </dgm:prSet>
      <dgm:spPr/>
      <dgm:t>
        <a:bodyPr/>
        <a:lstStyle/>
        <a:p>
          <a:endParaRPr lang="ru-RU"/>
        </a:p>
      </dgm:t>
    </dgm:pt>
  </dgm:ptLst>
  <dgm:cxnLst>
    <dgm:cxn modelId="{9CF461A7-DCA2-4C8A-9DF3-2434FEBAA681}" type="presOf" srcId="{1D8CFEB1-2F98-4B3A-B157-A3977B4C8B6F}" destId="{620C34AB-66CE-4F3B-B0FC-85FAD8EB990E}" srcOrd="0" destOrd="0" presId="urn:microsoft.com/office/officeart/2008/layout/PictureAccentList"/>
    <dgm:cxn modelId="{4FCA5D64-32C9-4CBA-8822-183E35D62899}" srcId="{61940621-13DB-4724-B924-3CE9A3DE0408}" destId="{1D8CFEB1-2F98-4B3A-B157-A3977B4C8B6F}" srcOrd="1" destOrd="0" parTransId="{4B271600-6520-4929-9461-9C07D62CAC50}" sibTransId="{C48B3CE8-8382-4615-A6BE-B84D799100BA}"/>
    <dgm:cxn modelId="{C8A870DE-3443-46AA-81E6-508BD2AC69C4}" type="presOf" srcId="{61940621-13DB-4724-B924-3CE9A3DE0408}" destId="{8D6F097D-A437-41A1-85C7-3A81D050A4B2}" srcOrd="0" destOrd="0" presId="urn:microsoft.com/office/officeart/2008/layout/PictureAccentList"/>
    <dgm:cxn modelId="{29F55C6D-EF68-4CC7-9200-FF27AFE61AC7}" type="presOf" srcId="{E9410E72-4C84-457F-AC91-BE1DF7325EDE}" destId="{DAAB85C0-84BA-4C6E-BD79-30E8415C5CC0}" srcOrd="0" destOrd="0" presId="urn:microsoft.com/office/officeart/2008/layout/PictureAccentList"/>
    <dgm:cxn modelId="{A312B0BF-1E8F-4E68-A315-1F9158204F5D}" srcId="{61940621-13DB-4724-B924-3CE9A3DE0408}" destId="{E9410E72-4C84-457F-AC91-BE1DF7325EDE}" srcOrd="2" destOrd="0" parTransId="{CCCE907E-DAD2-40EA-BD60-315F1247CC4B}" sibTransId="{4ABA7057-F4D7-4066-839F-F402FB180A9E}"/>
    <dgm:cxn modelId="{31533F28-D839-4CF6-95DA-D607629E1D98}" srcId="{61940621-13DB-4724-B924-3CE9A3DE0408}" destId="{E9E3CD68-9D24-47BA-9376-0D953BF5E386}" srcOrd="0" destOrd="0" parTransId="{C09E54F5-3201-40C1-B7B9-696762B993D0}" sibTransId="{CFF3DAC9-1EAF-4784-84BA-D8ACE9D9686D}"/>
    <dgm:cxn modelId="{26AE4678-93E4-477D-9C3F-02ADFB3D2E1D}" type="presOf" srcId="{9CDCFBE4-D430-4724-A95B-F1334AED0506}" destId="{C12DEB7C-45D9-4E5A-93F9-60A7A026D2E9}" srcOrd="0" destOrd="0" presId="urn:microsoft.com/office/officeart/2008/layout/PictureAccentList"/>
    <dgm:cxn modelId="{0C17C37F-C055-4EEC-B23A-24F9D1D3EDA0}" srcId="{9CDCFBE4-D430-4724-A95B-F1334AED0506}" destId="{61940621-13DB-4724-B924-3CE9A3DE0408}" srcOrd="0" destOrd="0" parTransId="{01437B1C-566A-47AA-82C6-36A9BFACED0A}" sibTransId="{754F171B-2FA2-4819-A1B2-96F4051A4760}"/>
    <dgm:cxn modelId="{A40E4811-EEC4-467F-9E02-05452855E3FA}" type="presOf" srcId="{E9E3CD68-9D24-47BA-9376-0D953BF5E386}" destId="{7721C425-DD9E-4A97-8567-1213465891FA}" srcOrd="0" destOrd="0" presId="urn:microsoft.com/office/officeart/2008/layout/PictureAccentList"/>
    <dgm:cxn modelId="{CA7267C6-200F-402F-87D5-51E86640A051}" type="presParOf" srcId="{C12DEB7C-45D9-4E5A-93F9-60A7A026D2E9}" destId="{1DB79CE3-F025-4D41-ACA2-6341C7596FD1}" srcOrd="0" destOrd="0" presId="urn:microsoft.com/office/officeart/2008/layout/PictureAccentList"/>
    <dgm:cxn modelId="{7EACD83A-1CFE-45CF-94BB-4F46BAFF4B7A}" type="presParOf" srcId="{1DB79CE3-F025-4D41-ACA2-6341C7596FD1}" destId="{7EE909F6-17EC-4B67-AA91-77D188871025}" srcOrd="0" destOrd="0" presId="urn:microsoft.com/office/officeart/2008/layout/PictureAccentList"/>
    <dgm:cxn modelId="{70D57AD9-CEC2-4B1D-A16E-82B3AE10E0F9}" type="presParOf" srcId="{7EE909F6-17EC-4B67-AA91-77D188871025}" destId="{8D6F097D-A437-41A1-85C7-3A81D050A4B2}" srcOrd="0" destOrd="0" presId="urn:microsoft.com/office/officeart/2008/layout/PictureAccentList"/>
    <dgm:cxn modelId="{DB44AE4E-6957-412C-813A-C1939C9FBD57}" type="presParOf" srcId="{1DB79CE3-F025-4D41-ACA2-6341C7596FD1}" destId="{B2953D3E-F5EB-41A5-8C5A-7E197C7C1A32}" srcOrd="1" destOrd="0" presId="urn:microsoft.com/office/officeart/2008/layout/PictureAccentList"/>
    <dgm:cxn modelId="{21C7C276-65D7-4E26-B82A-A82C2BAF0FA3}" type="presParOf" srcId="{B2953D3E-F5EB-41A5-8C5A-7E197C7C1A32}" destId="{259B3180-6FB6-4F6D-B782-01F76586F38E}" srcOrd="0" destOrd="0" presId="urn:microsoft.com/office/officeart/2008/layout/PictureAccentList"/>
    <dgm:cxn modelId="{73D70E10-7C1C-43E3-8973-81A133C3BEFE}" type="presParOf" srcId="{259B3180-6FB6-4F6D-B782-01F76586F38E}" destId="{AFA49F5A-CF73-47D6-87A7-8333D37D6A6A}" srcOrd="0" destOrd="0" presId="urn:microsoft.com/office/officeart/2008/layout/PictureAccentList"/>
    <dgm:cxn modelId="{6F337FAB-64B9-4D2B-B811-6F1765D09EE6}" type="presParOf" srcId="{259B3180-6FB6-4F6D-B782-01F76586F38E}" destId="{7721C425-DD9E-4A97-8567-1213465891FA}" srcOrd="1" destOrd="0" presId="urn:microsoft.com/office/officeart/2008/layout/PictureAccentList"/>
    <dgm:cxn modelId="{63767E41-DF3D-4ECA-BEF4-29E4A03D9903}" type="presParOf" srcId="{B2953D3E-F5EB-41A5-8C5A-7E197C7C1A32}" destId="{D1A79E37-435C-4E25-8BAD-C016793AB0B7}" srcOrd="1" destOrd="0" presId="urn:microsoft.com/office/officeart/2008/layout/PictureAccentList"/>
    <dgm:cxn modelId="{7322FE2D-6F25-4093-B782-4658B0214F01}" type="presParOf" srcId="{D1A79E37-435C-4E25-8BAD-C016793AB0B7}" destId="{11437775-3093-4BDB-9EC1-CA3FE9C0120C}" srcOrd="0" destOrd="0" presId="urn:microsoft.com/office/officeart/2008/layout/PictureAccentList"/>
    <dgm:cxn modelId="{559E9F1F-7FC7-40B7-AE08-AC54B18C021D}" type="presParOf" srcId="{D1A79E37-435C-4E25-8BAD-C016793AB0B7}" destId="{620C34AB-66CE-4F3B-B0FC-85FAD8EB990E}" srcOrd="1" destOrd="0" presId="urn:microsoft.com/office/officeart/2008/layout/PictureAccentList"/>
    <dgm:cxn modelId="{5DBB577B-B7E2-4D6F-84B5-04FA93C0DEEF}" type="presParOf" srcId="{B2953D3E-F5EB-41A5-8C5A-7E197C7C1A32}" destId="{8367C465-3B0C-42B6-B9A4-AEC9C59F6DA4}" srcOrd="2" destOrd="0" presId="urn:microsoft.com/office/officeart/2008/layout/PictureAccentList"/>
    <dgm:cxn modelId="{1831C1EF-F806-4ECF-B938-3EC922264C1E}" type="presParOf" srcId="{8367C465-3B0C-42B6-B9A4-AEC9C59F6DA4}" destId="{04593055-DFE7-4405-B4D9-F03486A40F39}" srcOrd="0" destOrd="0" presId="urn:microsoft.com/office/officeart/2008/layout/PictureAccentList"/>
    <dgm:cxn modelId="{9AFAFAEC-98FF-48DA-9663-E1814E697C8C}" type="presParOf" srcId="{8367C465-3B0C-42B6-B9A4-AEC9C59F6DA4}" destId="{DAAB85C0-84BA-4C6E-BD79-30E8415C5CC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D6C64-DD91-46C1-B6B7-54110A6CAAE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47361E63-6150-48A8-BFF6-4A2D13C3B39F}">
      <dgm:prSet custT="1"/>
      <dgm:spPr/>
      <dgm:t>
        <a:bodyPr/>
        <a:lstStyle/>
        <a:p>
          <a:pPr algn="ctr" rtl="0"/>
          <a:r>
            <a:rPr lang="en-US" sz="2400" dirty="0" smtClean="0"/>
            <a:t>All art has been contemporary</a:t>
          </a:r>
        </a:p>
        <a:p>
          <a:pPr algn="r" rtl="0"/>
          <a:r>
            <a:rPr lang="en-US" sz="2400" dirty="0" smtClean="0"/>
            <a:t>Maurizio </a:t>
          </a:r>
          <a:r>
            <a:rPr lang="en-US" sz="2400" dirty="0" err="1" smtClean="0"/>
            <a:t>Nannucci</a:t>
          </a:r>
          <a:r>
            <a:rPr lang="en-US" sz="2400" dirty="0" smtClean="0"/>
            <a:t> 1999</a:t>
          </a:r>
          <a:endParaRPr lang="ru-RU" sz="2400" dirty="0" smtClean="0"/>
        </a:p>
      </dgm:t>
    </dgm:pt>
    <dgm:pt modelId="{02480362-CEDE-4743-AF59-F06D126A1A2A}" type="parTrans" cxnId="{09BEAA7A-64BA-4AE5-9D0D-7BC48785DC8C}">
      <dgm:prSet/>
      <dgm:spPr/>
      <dgm:t>
        <a:bodyPr/>
        <a:lstStyle/>
        <a:p>
          <a:endParaRPr lang="ru-RU"/>
        </a:p>
      </dgm:t>
    </dgm:pt>
    <dgm:pt modelId="{FC56B464-4D9C-4E4E-9634-07F45A0653BF}" type="sibTrans" cxnId="{09BEAA7A-64BA-4AE5-9D0D-7BC48785DC8C}">
      <dgm:prSet/>
      <dgm:spPr/>
      <dgm:t>
        <a:bodyPr/>
        <a:lstStyle/>
        <a:p>
          <a:endParaRPr lang="ru-RU"/>
        </a:p>
      </dgm:t>
    </dgm:pt>
    <dgm:pt modelId="{7944B029-7E93-4F12-8DDC-587F1E073D3F}" type="pres">
      <dgm:prSet presAssocID="{746D6C64-DD91-46C1-B6B7-54110A6CAAE9}" presName="Name0" presStyleCnt="0">
        <dgm:presLayoutVars>
          <dgm:chPref val="1"/>
          <dgm:dir/>
          <dgm:animOne val="branch"/>
          <dgm:animLvl val="lvl"/>
          <dgm:resizeHandles/>
        </dgm:presLayoutVars>
      </dgm:prSet>
      <dgm:spPr/>
      <dgm:t>
        <a:bodyPr/>
        <a:lstStyle/>
        <a:p>
          <a:endParaRPr lang="ru-RU"/>
        </a:p>
      </dgm:t>
    </dgm:pt>
    <dgm:pt modelId="{AD0DE8B0-02A1-4BCC-8637-0E7B5EE68A06}" type="pres">
      <dgm:prSet presAssocID="{47361E63-6150-48A8-BFF6-4A2D13C3B39F}" presName="vertOne" presStyleCnt="0"/>
      <dgm:spPr/>
    </dgm:pt>
    <dgm:pt modelId="{4DBEE998-B9FE-4785-A3F9-7B16657B25CA}" type="pres">
      <dgm:prSet presAssocID="{47361E63-6150-48A8-BFF6-4A2D13C3B39F}" presName="txOne" presStyleLbl="node0" presStyleIdx="0" presStyleCnt="1" custScaleX="698336" custScaleY="41845" custLinFactNeighborX="-21" custLinFactNeighborY="-27942">
        <dgm:presLayoutVars>
          <dgm:chPref val="3"/>
        </dgm:presLayoutVars>
      </dgm:prSet>
      <dgm:spPr/>
      <dgm:t>
        <a:bodyPr/>
        <a:lstStyle/>
        <a:p>
          <a:endParaRPr lang="ru-RU"/>
        </a:p>
      </dgm:t>
    </dgm:pt>
    <dgm:pt modelId="{D03DCE52-9B06-4791-8C3D-F19B396FC7C0}" type="pres">
      <dgm:prSet presAssocID="{47361E63-6150-48A8-BFF6-4A2D13C3B39F}" presName="horzOne" presStyleCnt="0"/>
      <dgm:spPr/>
    </dgm:pt>
  </dgm:ptLst>
  <dgm:cxnLst>
    <dgm:cxn modelId="{7B7E7F61-69C9-41D0-B775-74658D905ADF}" type="presOf" srcId="{47361E63-6150-48A8-BFF6-4A2D13C3B39F}" destId="{4DBEE998-B9FE-4785-A3F9-7B16657B25CA}" srcOrd="0" destOrd="0" presId="urn:microsoft.com/office/officeart/2005/8/layout/hierarchy4"/>
    <dgm:cxn modelId="{09BEAA7A-64BA-4AE5-9D0D-7BC48785DC8C}" srcId="{746D6C64-DD91-46C1-B6B7-54110A6CAAE9}" destId="{47361E63-6150-48A8-BFF6-4A2D13C3B39F}" srcOrd="0" destOrd="0" parTransId="{02480362-CEDE-4743-AF59-F06D126A1A2A}" sibTransId="{FC56B464-4D9C-4E4E-9634-07F45A0653BF}"/>
    <dgm:cxn modelId="{61A9E309-4A40-4378-962A-B8DEDE1E7925}" type="presOf" srcId="{746D6C64-DD91-46C1-B6B7-54110A6CAAE9}" destId="{7944B029-7E93-4F12-8DDC-587F1E073D3F}" srcOrd="0" destOrd="0" presId="urn:microsoft.com/office/officeart/2005/8/layout/hierarchy4"/>
    <dgm:cxn modelId="{F53AC03C-A192-44B5-92EC-10613A7D942B}" type="presParOf" srcId="{7944B029-7E93-4F12-8DDC-587F1E073D3F}" destId="{AD0DE8B0-02A1-4BCC-8637-0E7B5EE68A06}" srcOrd="0" destOrd="0" presId="urn:microsoft.com/office/officeart/2005/8/layout/hierarchy4"/>
    <dgm:cxn modelId="{BD3D5781-0C52-4E3D-9298-D8F40FE4A6AD}" type="presParOf" srcId="{AD0DE8B0-02A1-4BCC-8637-0E7B5EE68A06}" destId="{4DBEE998-B9FE-4785-A3F9-7B16657B25CA}" srcOrd="0" destOrd="0" presId="urn:microsoft.com/office/officeart/2005/8/layout/hierarchy4"/>
    <dgm:cxn modelId="{A92321B8-0D93-441D-9550-C1D08DA75533}" type="presParOf" srcId="{AD0DE8B0-02A1-4BCC-8637-0E7B5EE68A06}" destId="{D03DCE52-9B06-4791-8C3D-F19B396FC7C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B4C44-C3A9-4E96-B60D-23AB8C930C7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879FBA1-489A-4658-9CF1-5E95709BCEAC}">
      <dgm:prSet phldrT="[Текст]"/>
      <dgm:spPr/>
      <dgm:t>
        <a:bodyPr/>
        <a:lstStyle/>
        <a:p>
          <a:r>
            <a:rPr lang="en-US" dirty="0" smtClean="0"/>
            <a:t>Indicators of leadership</a:t>
          </a:r>
          <a:endParaRPr lang="ru-RU" dirty="0"/>
        </a:p>
      </dgm:t>
    </dgm:pt>
    <dgm:pt modelId="{D3778C47-D16F-4D2D-BD6A-F9F930D31EE5}" type="parTrans" cxnId="{8FDE747B-D84A-4878-9BB9-B3AEBE1AE93D}">
      <dgm:prSet/>
      <dgm:spPr/>
      <dgm:t>
        <a:bodyPr/>
        <a:lstStyle/>
        <a:p>
          <a:endParaRPr lang="ru-RU"/>
        </a:p>
      </dgm:t>
    </dgm:pt>
    <dgm:pt modelId="{1BBDBDD4-69E4-4B7E-B771-A5C6487A332E}" type="sibTrans" cxnId="{8FDE747B-D84A-4878-9BB9-B3AEBE1AE93D}">
      <dgm:prSet/>
      <dgm:spPr/>
      <dgm:t>
        <a:bodyPr/>
        <a:lstStyle/>
        <a:p>
          <a:endParaRPr lang="ru-RU"/>
        </a:p>
      </dgm:t>
    </dgm:pt>
    <dgm:pt modelId="{8990129C-B986-4DBD-B277-AAD9EC43CF45}">
      <dgm:prSet phldrT="[Текст]"/>
      <dgm:spPr/>
      <dgm:t>
        <a:bodyPr/>
        <a:lstStyle/>
        <a:p>
          <a:r>
            <a:rPr lang="en-US" dirty="0" smtClean="0"/>
            <a:t>Volume of sales on art market</a:t>
          </a:r>
          <a:endParaRPr lang="ru-RU" dirty="0"/>
        </a:p>
      </dgm:t>
    </dgm:pt>
    <dgm:pt modelId="{B845E811-2B42-4E7D-AB84-FB6198C42B44}" type="parTrans" cxnId="{B870FF3E-C4FE-4A71-94A2-4226475D90AC}">
      <dgm:prSet/>
      <dgm:spPr/>
      <dgm:t>
        <a:bodyPr/>
        <a:lstStyle/>
        <a:p>
          <a:endParaRPr lang="ru-RU"/>
        </a:p>
      </dgm:t>
    </dgm:pt>
    <dgm:pt modelId="{EA654A61-7BF7-4394-9139-3968E21B77F6}" type="sibTrans" cxnId="{B870FF3E-C4FE-4A71-94A2-4226475D90AC}">
      <dgm:prSet/>
      <dgm:spPr/>
      <dgm:t>
        <a:bodyPr/>
        <a:lstStyle/>
        <a:p>
          <a:endParaRPr lang="ru-RU"/>
        </a:p>
      </dgm:t>
    </dgm:pt>
    <dgm:pt modelId="{068CD2CB-EE5D-4E84-B628-46B1B7E2D423}">
      <dgm:prSet phldrT="[Текст]"/>
      <dgm:spPr/>
      <dgm:t>
        <a:bodyPr/>
        <a:lstStyle/>
        <a:p>
          <a:r>
            <a:rPr lang="en-US" dirty="0" smtClean="0"/>
            <a:t>‘Capitals of contemporary art’ status</a:t>
          </a:r>
          <a:endParaRPr lang="ru-RU" dirty="0"/>
        </a:p>
      </dgm:t>
    </dgm:pt>
    <dgm:pt modelId="{A38BBE04-0C9B-4732-9CF3-A3FFF69CD85C}" type="parTrans" cxnId="{8C0C6AA8-8CB3-4C9B-A684-10DD6B6254FC}">
      <dgm:prSet/>
      <dgm:spPr/>
      <dgm:t>
        <a:bodyPr/>
        <a:lstStyle/>
        <a:p>
          <a:endParaRPr lang="ru-RU"/>
        </a:p>
      </dgm:t>
    </dgm:pt>
    <dgm:pt modelId="{4FBFA6A4-F369-479A-AFDF-0F8D29E0A37B}" type="sibTrans" cxnId="{8C0C6AA8-8CB3-4C9B-A684-10DD6B6254FC}">
      <dgm:prSet/>
      <dgm:spPr/>
      <dgm:t>
        <a:bodyPr/>
        <a:lstStyle/>
        <a:p>
          <a:endParaRPr lang="ru-RU"/>
        </a:p>
      </dgm:t>
    </dgm:pt>
    <dgm:pt modelId="{B55BA401-7287-44E9-AB43-E4CD914BA4CC}">
      <dgm:prSet phldrT="[Текст]"/>
      <dgm:spPr/>
      <dgm:t>
        <a:bodyPr/>
        <a:lstStyle/>
        <a:p>
          <a:r>
            <a:rPr lang="en-US" dirty="0" smtClean="0"/>
            <a:t>World known museums</a:t>
          </a:r>
          <a:endParaRPr lang="ru-RU" dirty="0"/>
        </a:p>
      </dgm:t>
    </dgm:pt>
    <dgm:pt modelId="{7462A095-4CB1-40CD-B11D-8BBE1D238D87}" type="parTrans" cxnId="{07F1222E-AEB2-4991-B778-4DCAD27EEFEF}">
      <dgm:prSet/>
      <dgm:spPr/>
      <dgm:t>
        <a:bodyPr/>
        <a:lstStyle/>
        <a:p>
          <a:endParaRPr lang="ru-RU"/>
        </a:p>
      </dgm:t>
    </dgm:pt>
    <dgm:pt modelId="{A383B941-EA34-47B0-9DFA-50DE99BF1507}" type="sibTrans" cxnId="{07F1222E-AEB2-4991-B778-4DCAD27EEFEF}">
      <dgm:prSet/>
      <dgm:spPr/>
      <dgm:t>
        <a:bodyPr/>
        <a:lstStyle/>
        <a:p>
          <a:endParaRPr lang="ru-RU"/>
        </a:p>
      </dgm:t>
    </dgm:pt>
    <dgm:pt modelId="{4C667146-531F-494D-B2E2-D97DA9304EE2}" type="pres">
      <dgm:prSet presAssocID="{796B4C44-C3A9-4E96-B60D-23AB8C930C72}" presName="Name0" presStyleCnt="0">
        <dgm:presLayoutVars>
          <dgm:chPref val="1"/>
          <dgm:dir/>
          <dgm:animOne val="branch"/>
          <dgm:animLvl val="lvl"/>
          <dgm:resizeHandles val="exact"/>
        </dgm:presLayoutVars>
      </dgm:prSet>
      <dgm:spPr/>
      <dgm:t>
        <a:bodyPr/>
        <a:lstStyle/>
        <a:p>
          <a:endParaRPr lang="ru-RU"/>
        </a:p>
      </dgm:t>
    </dgm:pt>
    <dgm:pt modelId="{5DBD50EB-2306-4F17-98FD-7BFED9F43523}" type="pres">
      <dgm:prSet presAssocID="{D879FBA1-489A-4658-9CF1-5E95709BCEAC}" presName="root1" presStyleCnt="0"/>
      <dgm:spPr/>
    </dgm:pt>
    <dgm:pt modelId="{6976C2FA-0710-439B-987D-971C127B5C1D}" type="pres">
      <dgm:prSet presAssocID="{D879FBA1-489A-4658-9CF1-5E95709BCEAC}" presName="LevelOneTextNode" presStyleLbl="node0" presStyleIdx="0" presStyleCnt="1">
        <dgm:presLayoutVars>
          <dgm:chPref val="3"/>
        </dgm:presLayoutVars>
      </dgm:prSet>
      <dgm:spPr/>
      <dgm:t>
        <a:bodyPr/>
        <a:lstStyle/>
        <a:p>
          <a:endParaRPr lang="ru-RU"/>
        </a:p>
      </dgm:t>
    </dgm:pt>
    <dgm:pt modelId="{C49EA2E9-9D88-4900-8F2E-5092A3912D87}" type="pres">
      <dgm:prSet presAssocID="{D879FBA1-489A-4658-9CF1-5E95709BCEAC}" presName="level2hierChild" presStyleCnt="0"/>
      <dgm:spPr/>
    </dgm:pt>
    <dgm:pt modelId="{C17EF350-6344-4607-9CE8-7982B06888E5}" type="pres">
      <dgm:prSet presAssocID="{B845E811-2B42-4E7D-AB84-FB6198C42B44}" presName="conn2-1" presStyleLbl="parChTrans1D2" presStyleIdx="0" presStyleCnt="3"/>
      <dgm:spPr/>
      <dgm:t>
        <a:bodyPr/>
        <a:lstStyle/>
        <a:p>
          <a:endParaRPr lang="ru-RU"/>
        </a:p>
      </dgm:t>
    </dgm:pt>
    <dgm:pt modelId="{0DE24805-81C6-40B0-8D56-5E95782607D8}" type="pres">
      <dgm:prSet presAssocID="{B845E811-2B42-4E7D-AB84-FB6198C42B44}" presName="connTx" presStyleLbl="parChTrans1D2" presStyleIdx="0" presStyleCnt="3"/>
      <dgm:spPr/>
      <dgm:t>
        <a:bodyPr/>
        <a:lstStyle/>
        <a:p>
          <a:endParaRPr lang="ru-RU"/>
        </a:p>
      </dgm:t>
    </dgm:pt>
    <dgm:pt modelId="{01ECEFEE-8AEF-40FC-B9E8-695F342A4ACD}" type="pres">
      <dgm:prSet presAssocID="{8990129C-B986-4DBD-B277-AAD9EC43CF45}" presName="root2" presStyleCnt="0"/>
      <dgm:spPr/>
    </dgm:pt>
    <dgm:pt modelId="{76BD1D4F-F4A8-47D4-A131-11FC47CDD3F8}" type="pres">
      <dgm:prSet presAssocID="{8990129C-B986-4DBD-B277-AAD9EC43CF45}" presName="LevelTwoTextNode" presStyleLbl="node2" presStyleIdx="0" presStyleCnt="3">
        <dgm:presLayoutVars>
          <dgm:chPref val="3"/>
        </dgm:presLayoutVars>
      </dgm:prSet>
      <dgm:spPr/>
      <dgm:t>
        <a:bodyPr/>
        <a:lstStyle/>
        <a:p>
          <a:endParaRPr lang="ru-RU"/>
        </a:p>
      </dgm:t>
    </dgm:pt>
    <dgm:pt modelId="{C46201DC-C31E-4CE5-B2E9-9D66007FC697}" type="pres">
      <dgm:prSet presAssocID="{8990129C-B986-4DBD-B277-AAD9EC43CF45}" presName="level3hierChild" presStyleCnt="0"/>
      <dgm:spPr/>
    </dgm:pt>
    <dgm:pt modelId="{C1B26E34-8596-4006-AAA2-A570391EA392}" type="pres">
      <dgm:prSet presAssocID="{A38BBE04-0C9B-4732-9CF3-A3FFF69CD85C}" presName="conn2-1" presStyleLbl="parChTrans1D2" presStyleIdx="1" presStyleCnt="3"/>
      <dgm:spPr/>
      <dgm:t>
        <a:bodyPr/>
        <a:lstStyle/>
        <a:p>
          <a:endParaRPr lang="ru-RU"/>
        </a:p>
      </dgm:t>
    </dgm:pt>
    <dgm:pt modelId="{D4389475-71F4-496C-AD82-A148542AC68A}" type="pres">
      <dgm:prSet presAssocID="{A38BBE04-0C9B-4732-9CF3-A3FFF69CD85C}" presName="connTx" presStyleLbl="parChTrans1D2" presStyleIdx="1" presStyleCnt="3"/>
      <dgm:spPr/>
      <dgm:t>
        <a:bodyPr/>
        <a:lstStyle/>
        <a:p>
          <a:endParaRPr lang="ru-RU"/>
        </a:p>
      </dgm:t>
    </dgm:pt>
    <dgm:pt modelId="{B2063362-DC1A-49E2-A2D4-52F51240B7E1}" type="pres">
      <dgm:prSet presAssocID="{068CD2CB-EE5D-4E84-B628-46B1B7E2D423}" presName="root2" presStyleCnt="0"/>
      <dgm:spPr/>
    </dgm:pt>
    <dgm:pt modelId="{EA10B1B3-1A70-4043-B1C1-BBDE930A0C3E}" type="pres">
      <dgm:prSet presAssocID="{068CD2CB-EE5D-4E84-B628-46B1B7E2D423}" presName="LevelTwoTextNode" presStyleLbl="node2" presStyleIdx="1" presStyleCnt="3">
        <dgm:presLayoutVars>
          <dgm:chPref val="3"/>
        </dgm:presLayoutVars>
      </dgm:prSet>
      <dgm:spPr/>
      <dgm:t>
        <a:bodyPr/>
        <a:lstStyle/>
        <a:p>
          <a:endParaRPr lang="ru-RU"/>
        </a:p>
      </dgm:t>
    </dgm:pt>
    <dgm:pt modelId="{532A9FFF-887C-4C36-AD5D-C0AC15D1EE3A}" type="pres">
      <dgm:prSet presAssocID="{068CD2CB-EE5D-4E84-B628-46B1B7E2D423}" presName="level3hierChild" presStyleCnt="0"/>
      <dgm:spPr/>
    </dgm:pt>
    <dgm:pt modelId="{A68BE4F2-47B7-4C63-813C-C836B6432D0B}" type="pres">
      <dgm:prSet presAssocID="{7462A095-4CB1-40CD-B11D-8BBE1D238D87}" presName="conn2-1" presStyleLbl="parChTrans1D2" presStyleIdx="2" presStyleCnt="3"/>
      <dgm:spPr/>
      <dgm:t>
        <a:bodyPr/>
        <a:lstStyle/>
        <a:p>
          <a:endParaRPr lang="ru-RU"/>
        </a:p>
      </dgm:t>
    </dgm:pt>
    <dgm:pt modelId="{592C821E-1D63-4D02-B628-4AD6F1834BEF}" type="pres">
      <dgm:prSet presAssocID="{7462A095-4CB1-40CD-B11D-8BBE1D238D87}" presName="connTx" presStyleLbl="parChTrans1D2" presStyleIdx="2" presStyleCnt="3"/>
      <dgm:spPr/>
      <dgm:t>
        <a:bodyPr/>
        <a:lstStyle/>
        <a:p>
          <a:endParaRPr lang="ru-RU"/>
        </a:p>
      </dgm:t>
    </dgm:pt>
    <dgm:pt modelId="{7C932EF2-3BAA-4175-A98C-B09FBD4E501F}" type="pres">
      <dgm:prSet presAssocID="{B55BA401-7287-44E9-AB43-E4CD914BA4CC}" presName="root2" presStyleCnt="0"/>
      <dgm:spPr/>
    </dgm:pt>
    <dgm:pt modelId="{2DED31E2-FDAA-4CA9-9EDD-1457EEBF9990}" type="pres">
      <dgm:prSet presAssocID="{B55BA401-7287-44E9-AB43-E4CD914BA4CC}" presName="LevelTwoTextNode" presStyleLbl="node2" presStyleIdx="2" presStyleCnt="3">
        <dgm:presLayoutVars>
          <dgm:chPref val="3"/>
        </dgm:presLayoutVars>
      </dgm:prSet>
      <dgm:spPr/>
      <dgm:t>
        <a:bodyPr/>
        <a:lstStyle/>
        <a:p>
          <a:endParaRPr lang="ru-RU"/>
        </a:p>
      </dgm:t>
    </dgm:pt>
    <dgm:pt modelId="{99E0620B-0CCD-48EE-8A01-5A145D418383}" type="pres">
      <dgm:prSet presAssocID="{B55BA401-7287-44E9-AB43-E4CD914BA4CC}" presName="level3hierChild" presStyleCnt="0"/>
      <dgm:spPr/>
    </dgm:pt>
  </dgm:ptLst>
  <dgm:cxnLst>
    <dgm:cxn modelId="{8C0C6AA8-8CB3-4C9B-A684-10DD6B6254FC}" srcId="{D879FBA1-489A-4658-9CF1-5E95709BCEAC}" destId="{068CD2CB-EE5D-4E84-B628-46B1B7E2D423}" srcOrd="1" destOrd="0" parTransId="{A38BBE04-0C9B-4732-9CF3-A3FFF69CD85C}" sibTransId="{4FBFA6A4-F369-479A-AFDF-0F8D29E0A37B}"/>
    <dgm:cxn modelId="{14902BE8-3AE0-4E45-A4BC-CD13B062F63A}" type="presOf" srcId="{A38BBE04-0C9B-4732-9CF3-A3FFF69CD85C}" destId="{C1B26E34-8596-4006-AAA2-A570391EA392}" srcOrd="0" destOrd="0" presId="urn:microsoft.com/office/officeart/2008/layout/HorizontalMultiLevelHierarchy"/>
    <dgm:cxn modelId="{94AD0983-7189-4DCB-A4B3-A3B5CBA3F504}" type="presOf" srcId="{8990129C-B986-4DBD-B277-AAD9EC43CF45}" destId="{76BD1D4F-F4A8-47D4-A131-11FC47CDD3F8}" srcOrd="0" destOrd="0" presId="urn:microsoft.com/office/officeart/2008/layout/HorizontalMultiLevelHierarchy"/>
    <dgm:cxn modelId="{C3501961-A67B-4F22-8D27-41047796788E}" type="presOf" srcId="{B55BA401-7287-44E9-AB43-E4CD914BA4CC}" destId="{2DED31E2-FDAA-4CA9-9EDD-1457EEBF9990}" srcOrd="0" destOrd="0" presId="urn:microsoft.com/office/officeart/2008/layout/HorizontalMultiLevelHierarchy"/>
    <dgm:cxn modelId="{06D7D265-FB8C-4FA9-83BB-701829D5299B}" type="presOf" srcId="{796B4C44-C3A9-4E96-B60D-23AB8C930C72}" destId="{4C667146-531F-494D-B2E2-D97DA9304EE2}" srcOrd="0" destOrd="0" presId="urn:microsoft.com/office/officeart/2008/layout/HorizontalMultiLevelHierarchy"/>
    <dgm:cxn modelId="{8FDE747B-D84A-4878-9BB9-B3AEBE1AE93D}" srcId="{796B4C44-C3A9-4E96-B60D-23AB8C930C72}" destId="{D879FBA1-489A-4658-9CF1-5E95709BCEAC}" srcOrd="0" destOrd="0" parTransId="{D3778C47-D16F-4D2D-BD6A-F9F930D31EE5}" sibTransId="{1BBDBDD4-69E4-4B7E-B771-A5C6487A332E}"/>
    <dgm:cxn modelId="{D188D3C5-E60E-4BA8-9741-933354712BA5}" type="presOf" srcId="{B845E811-2B42-4E7D-AB84-FB6198C42B44}" destId="{C17EF350-6344-4607-9CE8-7982B06888E5}" srcOrd="0" destOrd="0" presId="urn:microsoft.com/office/officeart/2008/layout/HorizontalMultiLevelHierarchy"/>
    <dgm:cxn modelId="{07F1222E-AEB2-4991-B778-4DCAD27EEFEF}" srcId="{D879FBA1-489A-4658-9CF1-5E95709BCEAC}" destId="{B55BA401-7287-44E9-AB43-E4CD914BA4CC}" srcOrd="2" destOrd="0" parTransId="{7462A095-4CB1-40CD-B11D-8BBE1D238D87}" sibTransId="{A383B941-EA34-47B0-9DFA-50DE99BF1507}"/>
    <dgm:cxn modelId="{6D5ED27E-CA13-4638-97EA-C22C21A4A78C}" type="presOf" srcId="{7462A095-4CB1-40CD-B11D-8BBE1D238D87}" destId="{592C821E-1D63-4D02-B628-4AD6F1834BEF}" srcOrd="1" destOrd="0" presId="urn:microsoft.com/office/officeart/2008/layout/HorizontalMultiLevelHierarchy"/>
    <dgm:cxn modelId="{AA209D72-ECC5-4652-9339-8D73674E6C13}" type="presOf" srcId="{068CD2CB-EE5D-4E84-B628-46B1B7E2D423}" destId="{EA10B1B3-1A70-4043-B1C1-BBDE930A0C3E}" srcOrd="0" destOrd="0" presId="urn:microsoft.com/office/officeart/2008/layout/HorizontalMultiLevelHierarchy"/>
    <dgm:cxn modelId="{B870FF3E-C4FE-4A71-94A2-4226475D90AC}" srcId="{D879FBA1-489A-4658-9CF1-5E95709BCEAC}" destId="{8990129C-B986-4DBD-B277-AAD9EC43CF45}" srcOrd="0" destOrd="0" parTransId="{B845E811-2B42-4E7D-AB84-FB6198C42B44}" sibTransId="{EA654A61-7BF7-4394-9139-3968E21B77F6}"/>
    <dgm:cxn modelId="{76DD779F-8F33-4404-B8FC-A52E1A210749}" type="presOf" srcId="{7462A095-4CB1-40CD-B11D-8BBE1D238D87}" destId="{A68BE4F2-47B7-4C63-813C-C836B6432D0B}" srcOrd="0" destOrd="0" presId="urn:microsoft.com/office/officeart/2008/layout/HorizontalMultiLevelHierarchy"/>
    <dgm:cxn modelId="{532E1AB4-0D6E-4D97-AF21-7B79F61CA538}" type="presOf" srcId="{D879FBA1-489A-4658-9CF1-5E95709BCEAC}" destId="{6976C2FA-0710-439B-987D-971C127B5C1D}" srcOrd="0" destOrd="0" presId="urn:microsoft.com/office/officeart/2008/layout/HorizontalMultiLevelHierarchy"/>
    <dgm:cxn modelId="{B64F456F-F866-4175-B45B-B29CB4CC1FC5}" type="presOf" srcId="{A38BBE04-0C9B-4732-9CF3-A3FFF69CD85C}" destId="{D4389475-71F4-496C-AD82-A148542AC68A}" srcOrd="1" destOrd="0" presId="urn:microsoft.com/office/officeart/2008/layout/HorizontalMultiLevelHierarchy"/>
    <dgm:cxn modelId="{BF4DCB75-63B9-4900-9E94-677A445B3D0D}" type="presOf" srcId="{B845E811-2B42-4E7D-AB84-FB6198C42B44}" destId="{0DE24805-81C6-40B0-8D56-5E95782607D8}" srcOrd="1" destOrd="0" presId="urn:microsoft.com/office/officeart/2008/layout/HorizontalMultiLevelHierarchy"/>
    <dgm:cxn modelId="{B4993A1A-AE0B-4726-9998-8AD3776036C5}" type="presParOf" srcId="{4C667146-531F-494D-B2E2-D97DA9304EE2}" destId="{5DBD50EB-2306-4F17-98FD-7BFED9F43523}" srcOrd="0" destOrd="0" presId="urn:microsoft.com/office/officeart/2008/layout/HorizontalMultiLevelHierarchy"/>
    <dgm:cxn modelId="{07598403-1204-432D-AF2F-1066E7E13E0C}" type="presParOf" srcId="{5DBD50EB-2306-4F17-98FD-7BFED9F43523}" destId="{6976C2FA-0710-439B-987D-971C127B5C1D}" srcOrd="0" destOrd="0" presId="urn:microsoft.com/office/officeart/2008/layout/HorizontalMultiLevelHierarchy"/>
    <dgm:cxn modelId="{97584388-C6EF-4F57-8D42-123CB65A7845}" type="presParOf" srcId="{5DBD50EB-2306-4F17-98FD-7BFED9F43523}" destId="{C49EA2E9-9D88-4900-8F2E-5092A3912D87}" srcOrd="1" destOrd="0" presId="urn:microsoft.com/office/officeart/2008/layout/HorizontalMultiLevelHierarchy"/>
    <dgm:cxn modelId="{353338ED-2589-4F45-9E96-00087221618A}" type="presParOf" srcId="{C49EA2E9-9D88-4900-8F2E-5092A3912D87}" destId="{C17EF350-6344-4607-9CE8-7982B06888E5}" srcOrd="0" destOrd="0" presId="urn:microsoft.com/office/officeart/2008/layout/HorizontalMultiLevelHierarchy"/>
    <dgm:cxn modelId="{75E18BF3-E202-45E8-AB85-1760333CB11F}" type="presParOf" srcId="{C17EF350-6344-4607-9CE8-7982B06888E5}" destId="{0DE24805-81C6-40B0-8D56-5E95782607D8}" srcOrd="0" destOrd="0" presId="urn:microsoft.com/office/officeart/2008/layout/HorizontalMultiLevelHierarchy"/>
    <dgm:cxn modelId="{149CD1B7-EE8B-4E61-A011-867A018CBE20}" type="presParOf" srcId="{C49EA2E9-9D88-4900-8F2E-5092A3912D87}" destId="{01ECEFEE-8AEF-40FC-B9E8-695F342A4ACD}" srcOrd="1" destOrd="0" presId="urn:microsoft.com/office/officeart/2008/layout/HorizontalMultiLevelHierarchy"/>
    <dgm:cxn modelId="{185B6C86-7356-43D4-AA21-325185C664F4}" type="presParOf" srcId="{01ECEFEE-8AEF-40FC-B9E8-695F342A4ACD}" destId="{76BD1D4F-F4A8-47D4-A131-11FC47CDD3F8}" srcOrd="0" destOrd="0" presId="urn:microsoft.com/office/officeart/2008/layout/HorizontalMultiLevelHierarchy"/>
    <dgm:cxn modelId="{55A9C6FE-7212-4FDC-8414-72DDB58843FF}" type="presParOf" srcId="{01ECEFEE-8AEF-40FC-B9E8-695F342A4ACD}" destId="{C46201DC-C31E-4CE5-B2E9-9D66007FC697}" srcOrd="1" destOrd="0" presId="urn:microsoft.com/office/officeart/2008/layout/HorizontalMultiLevelHierarchy"/>
    <dgm:cxn modelId="{FFC22771-599E-4FE7-8439-3BD3DDCC2455}" type="presParOf" srcId="{C49EA2E9-9D88-4900-8F2E-5092A3912D87}" destId="{C1B26E34-8596-4006-AAA2-A570391EA392}" srcOrd="2" destOrd="0" presId="urn:microsoft.com/office/officeart/2008/layout/HorizontalMultiLevelHierarchy"/>
    <dgm:cxn modelId="{2B70B708-65EE-405A-A90D-648589A489E7}" type="presParOf" srcId="{C1B26E34-8596-4006-AAA2-A570391EA392}" destId="{D4389475-71F4-496C-AD82-A148542AC68A}" srcOrd="0" destOrd="0" presId="urn:microsoft.com/office/officeart/2008/layout/HorizontalMultiLevelHierarchy"/>
    <dgm:cxn modelId="{AF99E4DA-2E70-4F0E-AC5F-E3F824E47BED}" type="presParOf" srcId="{C49EA2E9-9D88-4900-8F2E-5092A3912D87}" destId="{B2063362-DC1A-49E2-A2D4-52F51240B7E1}" srcOrd="3" destOrd="0" presId="urn:microsoft.com/office/officeart/2008/layout/HorizontalMultiLevelHierarchy"/>
    <dgm:cxn modelId="{45300FEE-6CDC-4830-BC6D-9985625D3592}" type="presParOf" srcId="{B2063362-DC1A-49E2-A2D4-52F51240B7E1}" destId="{EA10B1B3-1A70-4043-B1C1-BBDE930A0C3E}" srcOrd="0" destOrd="0" presId="urn:microsoft.com/office/officeart/2008/layout/HorizontalMultiLevelHierarchy"/>
    <dgm:cxn modelId="{5C66D083-0110-42B7-A9E3-872AE38CF7A8}" type="presParOf" srcId="{B2063362-DC1A-49E2-A2D4-52F51240B7E1}" destId="{532A9FFF-887C-4C36-AD5D-C0AC15D1EE3A}" srcOrd="1" destOrd="0" presId="urn:microsoft.com/office/officeart/2008/layout/HorizontalMultiLevelHierarchy"/>
    <dgm:cxn modelId="{C351816A-0352-4884-A2ED-3FF6B057A57B}" type="presParOf" srcId="{C49EA2E9-9D88-4900-8F2E-5092A3912D87}" destId="{A68BE4F2-47B7-4C63-813C-C836B6432D0B}" srcOrd="4" destOrd="0" presId="urn:microsoft.com/office/officeart/2008/layout/HorizontalMultiLevelHierarchy"/>
    <dgm:cxn modelId="{131D76FD-2711-4B5D-ABC8-E6D7D2BEA978}" type="presParOf" srcId="{A68BE4F2-47B7-4C63-813C-C836B6432D0B}" destId="{592C821E-1D63-4D02-B628-4AD6F1834BEF}" srcOrd="0" destOrd="0" presId="urn:microsoft.com/office/officeart/2008/layout/HorizontalMultiLevelHierarchy"/>
    <dgm:cxn modelId="{59CE13C5-63D8-4166-A72C-C1476D964EFE}" type="presParOf" srcId="{C49EA2E9-9D88-4900-8F2E-5092A3912D87}" destId="{7C932EF2-3BAA-4175-A98C-B09FBD4E501F}" srcOrd="5" destOrd="0" presId="urn:microsoft.com/office/officeart/2008/layout/HorizontalMultiLevelHierarchy"/>
    <dgm:cxn modelId="{70B78C46-6B7C-436B-8BF7-19BF9A956D4C}" type="presParOf" srcId="{7C932EF2-3BAA-4175-A98C-B09FBD4E501F}" destId="{2DED31E2-FDAA-4CA9-9EDD-1457EEBF9990}" srcOrd="0" destOrd="0" presId="urn:microsoft.com/office/officeart/2008/layout/HorizontalMultiLevelHierarchy"/>
    <dgm:cxn modelId="{88D30B44-5EE3-42D7-85A5-DD2E062B068D}" type="presParOf" srcId="{7C932EF2-3BAA-4175-A98C-B09FBD4E501F}" destId="{99E0620B-0CCD-48EE-8A01-5A145D41838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6ED3B0-32F8-4CD9-9610-8D744DDF169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CB048F45-0969-4F42-8456-008E780EEB0E}">
      <dgm:prSet phldrT="[Текст]"/>
      <dgm:spPr/>
      <dgm:t>
        <a:bodyPr/>
        <a:lstStyle/>
        <a:p>
          <a:r>
            <a:rPr lang="en-US" dirty="0" smtClean="0"/>
            <a:t>Tourist brand of St. Petersburg </a:t>
          </a:r>
          <a:endParaRPr lang="ru-RU" dirty="0"/>
        </a:p>
      </dgm:t>
    </dgm:pt>
    <dgm:pt modelId="{90DBF6BC-E35F-4B57-B205-9C57A9D17C31}" type="parTrans" cxnId="{A56CB058-CAD7-4EF8-B73A-516A67F8FC36}">
      <dgm:prSet/>
      <dgm:spPr/>
      <dgm:t>
        <a:bodyPr/>
        <a:lstStyle/>
        <a:p>
          <a:endParaRPr lang="ru-RU"/>
        </a:p>
      </dgm:t>
    </dgm:pt>
    <dgm:pt modelId="{ED83FA39-766A-4316-B0AA-29E1FD504D59}" type="sibTrans" cxnId="{A56CB058-CAD7-4EF8-B73A-516A67F8FC36}">
      <dgm:prSet/>
      <dgm:spPr/>
      <dgm:t>
        <a:bodyPr/>
        <a:lstStyle/>
        <a:p>
          <a:endParaRPr lang="ru-RU"/>
        </a:p>
      </dgm:t>
    </dgm:pt>
    <dgm:pt modelId="{D3D50CF6-1382-4042-B00A-38AB178A2F24}">
      <dgm:prSet phldrT="[Текст]"/>
      <dgm:spPr/>
      <dgm:t>
        <a:bodyPr/>
        <a:lstStyle/>
        <a:p>
          <a:r>
            <a:rPr lang="en-US" dirty="0" smtClean="0"/>
            <a:t>Contemporary art institutions</a:t>
          </a:r>
          <a:endParaRPr lang="ru-RU" dirty="0"/>
        </a:p>
      </dgm:t>
    </dgm:pt>
    <dgm:pt modelId="{DC82CA5B-98DB-483E-8FC3-FD4FF382AD14}" type="parTrans" cxnId="{91B044FD-FC8C-4342-BF74-026577C62A49}">
      <dgm:prSet/>
      <dgm:spPr/>
      <dgm:t>
        <a:bodyPr/>
        <a:lstStyle/>
        <a:p>
          <a:endParaRPr lang="ru-RU"/>
        </a:p>
      </dgm:t>
    </dgm:pt>
    <dgm:pt modelId="{C79C6BB4-3460-4BA0-8713-233D58345E48}" type="sibTrans" cxnId="{91B044FD-FC8C-4342-BF74-026577C62A49}">
      <dgm:prSet/>
      <dgm:spPr/>
      <dgm:t>
        <a:bodyPr/>
        <a:lstStyle/>
        <a:p>
          <a:endParaRPr lang="ru-RU"/>
        </a:p>
      </dgm:t>
    </dgm:pt>
    <dgm:pt modelId="{998462B1-0BFD-48D7-9AC3-C15F8291D91C}" type="pres">
      <dgm:prSet presAssocID="{D66ED3B0-32F8-4CD9-9610-8D744DDF169A}" presName="cycle" presStyleCnt="0">
        <dgm:presLayoutVars>
          <dgm:chMax val="1"/>
          <dgm:dir/>
          <dgm:animLvl val="ctr"/>
          <dgm:resizeHandles val="exact"/>
        </dgm:presLayoutVars>
      </dgm:prSet>
      <dgm:spPr/>
      <dgm:t>
        <a:bodyPr/>
        <a:lstStyle/>
        <a:p>
          <a:endParaRPr lang="ru-RU"/>
        </a:p>
      </dgm:t>
    </dgm:pt>
    <dgm:pt modelId="{FC1DC9BF-9979-4357-8A8B-7156A3C12F3E}" type="pres">
      <dgm:prSet presAssocID="{CB048F45-0969-4F42-8456-008E780EEB0E}" presName="centerShape" presStyleLbl="node0" presStyleIdx="0" presStyleCnt="1" custScaleX="230184" custLinFactNeighborX="-668" custLinFactNeighborY="1292"/>
      <dgm:spPr/>
      <dgm:t>
        <a:bodyPr/>
        <a:lstStyle/>
        <a:p>
          <a:endParaRPr lang="ru-RU"/>
        </a:p>
      </dgm:t>
    </dgm:pt>
    <dgm:pt modelId="{F19E2B91-C896-4DF4-B549-91458D82A289}" type="pres">
      <dgm:prSet presAssocID="{DC82CA5B-98DB-483E-8FC3-FD4FF382AD14}" presName="parTrans" presStyleLbl="bgSibTrans2D1" presStyleIdx="0" presStyleCnt="1"/>
      <dgm:spPr/>
      <dgm:t>
        <a:bodyPr/>
        <a:lstStyle/>
        <a:p>
          <a:endParaRPr lang="ru-RU"/>
        </a:p>
      </dgm:t>
    </dgm:pt>
    <dgm:pt modelId="{831F0647-6B07-4E16-97AC-A97833B4DC1D}" type="pres">
      <dgm:prSet presAssocID="{D3D50CF6-1382-4042-B00A-38AB178A2F24}" presName="node" presStyleLbl="node1" presStyleIdx="0" presStyleCnt="1" custScaleX="286353">
        <dgm:presLayoutVars>
          <dgm:bulletEnabled val="1"/>
        </dgm:presLayoutVars>
      </dgm:prSet>
      <dgm:spPr/>
      <dgm:t>
        <a:bodyPr/>
        <a:lstStyle/>
        <a:p>
          <a:endParaRPr lang="ru-RU"/>
        </a:p>
      </dgm:t>
    </dgm:pt>
  </dgm:ptLst>
  <dgm:cxnLst>
    <dgm:cxn modelId="{91B044FD-FC8C-4342-BF74-026577C62A49}" srcId="{CB048F45-0969-4F42-8456-008E780EEB0E}" destId="{D3D50CF6-1382-4042-B00A-38AB178A2F24}" srcOrd="0" destOrd="0" parTransId="{DC82CA5B-98DB-483E-8FC3-FD4FF382AD14}" sibTransId="{C79C6BB4-3460-4BA0-8713-233D58345E48}"/>
    <dgm:cxn modelId="{1E12141E-0249-4BFF-9FBD-CC6751DEF0DF}" type="presOf" srcId="{D66ED3B0-32F8-4CD9-9610-8D744DDF169A}" destId="{998462B1-0BFD-48D7-9AC3-C15F8291D91C}" srcOrd="0" destOrd="0" presId="urn:microsoft.com/office/officeart/2005/8/layout/radial4"/>
    <dgm:cxn modelId="{6AFFBACA-8B52-4073-81C9-3D3A64CBB969}" type="presOf" srcId="{D3D50CF6-1382-4042-B00A-38AB178A2F24}" destId="{831F0647-6B07-4E16-97AC-A97833B4DC1D}" srcOrd="0" destOrd="0" presId="urn:microsoft.com/office/officeart/2005/8/layout/radial4"/>
    <dgm:cxn modelId="{62F868A1-B430-4232-8ED5-83A31FA3FD55}" type="presOf" srcId="{CB048F45-0969-4F42-8456-008E780EEB0E}" destId="{FC1DC9BF-9979-4357-8A8B-7156A3C12F3E}" srcOrd="0" destOrd="0" presId="urn:microsoft.com/office/officeart/2005/8/layout/radial4"/>
    <dgm:cxn modelId="{37E2A686-F9BD-4A9E-8933-4D95C0122037}" type="presOf" srcId="{DC82CA5B-98DB-483E-8FC3-FD4FF382AD14}" destId="{F19E2B91-C896-4DF4-B549-91458D82A289}" srcOrd="0" destOrd="0" presId="urn:microsoft.com/office/officeart/2005/8/layout/radial4"/>
    <dgm:cxn modelId="{A56CB058-CAD7-4EF8-B73A-516A67F8FC36}" srcId="{D66ED3B0-32F8-4CD9-9610-8D744DDF169A}" destId="{CB048F45-0969-4F42-8456-008E780EEB0E}" srcOrd="0" destOrd="0" parTransId="{90DBF6BC-E35F-4B57-B205-9C57A9D17C31}" sibTransId="{ED83FA39-766A-4316-B0AA-29E1FD504D59}"/>
    <dgm:cxn modelId="{A5BDE758-81C5-4407-B5D4-9621A783388B}" type="presParOf" srcId="{998462B1-0BFD-48D7-9AC3-C15F8291D91C}" destId="{FC1DC9BF-9979-4357-8A8B-7156A3C12F3E}" srcOrd="0" destOrd="0" presId="urn:microsoft.com/office/officeart/2005/8/layout/radial4"/>
    <dgm:cxn modelId="{90E09CBF-512A-4045-807F-3388EF7E489B}" type="presParOf" srcId="{998462B1-0BFD-48D7-9AC3-C15F8291D91C}" destId="{F19E2B91-C896-4DF4-B549-91458D82A289}" srcOrd="1" destOrd="0" presId="urn:microsoft.com/office/officeart/2005/8/layout/radial4"/>
    <dgm:cxn modelId="{A75BF403-E735-4F45-BCD5-63D59D3A6DDB}" type="presParOf" srcId="{998462B1-0BFD-48D7-9AC3-C15F8291D91C}" destId="{831F0647-6B07-4E16-97AC-A97833B4DC1D}"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6A782C-3392-4F14-879C-57C318CD52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5A1507F2-8A4F-4B6E-90FF-45E058149FBB}">
      <dgm:prSet phldrT="[Текст]"/>
      <dgm:spPr/>
      <dgm:t>
        <a:bodyPr/>
        <a:lstStyle/>
        <a:p>
          <a:r>
            <a:rPr lang="en-US" dirty="0" smtClean="0"/>
            <a:t>Methods</a:t>
          </a:r>
          <a:endParaRPr lang="ru-RU" dirty="0"/>
        </a:p>
      </dgm:t>
    </dgm:pt>
    <dgm:pt modelId="{800EF98E-283C-42F4-A6BF-9E885BB93CE8}" type="parTrans" cxnId="{830D9557-DA1C-4B7E-92CC-23700CD5CBD4}">
      <dgm:prSet/>
      <dgm:spPr/>
      <dgm:t>
        <a:bodyPr/>
        <a:lstStyle/>
        <a:p>
          <a:endParaRPr lang="ru-RU"/>
        </a:p>
      </dgm:t>
    </dgm:pt>
    <dgm:pt modelId="{3BF5AD5C-9241-49C1-8489-AB2C7EEC518D}" type="sibTrans" cxnId="{830D9557-DA1C-4B7E-92CC-23700CD5CBD4}">
      <dgm:prSet/>
      <dgm:spPr/>
      <dgm:t>
        <a:bodyPr/>
        <a:lstStyle/>
        <a:p>
          <a:endParaRPr lang="ru-RU"/>
        </a:p>
      </dgm:t>
    </dgm:pt>
    <dgm:pt modelId="{9EFB8E63-8887-447C-A659-57E1CF4B3792}">
      <dgm:prSet phldrT="[Текст]"/>
      <dgm:spPr/>
      <dgm:t>
        <a:bodyPr/>
        <a:lstStyle/>
        <a:p>
          <a:r>
            <a:rPr lang="en-US" dirty="0" smtClean="0"/>
            <a:t>Content analysis </a:t>
          </a:r>
          <a:endParaRPr lang="ru-RU" dirty="0"/>
        </a:p>
      </dgm:t>
    </dgm:pt>
    <dgm:pt modelId="{14F60CD6-84ED-4BD4-991B-AE16FC44619C}" type="parTrans" cxnId="{9500772B-7B50-49CB-B892-D7D91B0677F7}">
      <dgm:prSet/>
      <dgm:spPr/>
      <dgm:t>
        <a:bodyPr/>
        <a:lstStyle/>
        <a:p>
          <a:endParaRPr lang="ru-RU"/>
        </a:p>
      </dgm:t>
    </dgm:pt>
    <dgm:pt modelId="{D1665596-CA27-448D-955F-7BC3A718C0D8}" type="sibTrans" cxnId="{9500772B-7B50-49CB-B892-D7D91B0677F7}">
      <dgm:prSet/>
      <dgm:spPr/>
      <dgm:t>
        <a:bodyPr/>
        <a:lstStyle/>
        <a:p>
          <a:endParaRPr lang="ru-RU"/>
        </a:p>
      </dgm:t>
    </dgm:pt>
    <dgm:pt modelId="{33FFE37B-ACA6-40EE-BC42-D0A4D1CFE928}">
      <dgm:prSet phldrT="[Текст]"/>
      <dgm:spPr/>
      <dgm:t>
        <a:bodyPr/>
        <a:lstStyle/>
        <a:p>
          <a:r>
            <a:rPr lang="en-US" dirty="0" smtClean="0"/>
            <a:t>Expert survey</a:t>
          </a:r>
          <a:endParaRPr lang="ru-RU" dirty="0"/>
        </a:p>
      </dgm:t>
    </dgm:pt>
    <dgm:pt modelId="{9F28B13D-33E9-4725-BD47-65C2535A108A}" type="parTrans" cxnId="{19CAB313-BA2A-4E63-A097-C1ABB9B8433F}">
      <dgm:prSet/>
      <dgm:spPr/>
      <dgm:t>
        <a:bodyPr/>
        <a:lstStyle/>
        <a:p>
          <a:endParaRPr lang="ru-RU"/>
        </a:p>
      </dgm:t>
    </dgm:pt>
    <dgm:pt modelId="{70866669-A21C-4190-B65A-16DE28DCD45A}" type="sibTrans" cxnId="{19CAB313-BA2A-4E63-A097-C1ABB9B8433F}">
      <dgm:prSet/>
      <dgm:spPr/>
      <dgm:t>
        <a:bodyPr/>
        <a:lstStyle/>
        <a:p>
          <a:endParaRPr lang="ru-RU"/>
        </a:p>
      </dgm:t>
    </dgm:pt>
    <dgm:pt modelId="{A7186BF0-E595-4D10-A8C2-C6BA36214F8C}">
      <dgm:prSet/>
      <dgm:spPr/>
      <dgm:t>
        <a:bodyPr/>
        <a:lstStyle/>
        <a:p>
          <a:r>
            <a:rPr lang="en-US" dirty="0" smtClean="0"/>
            <a:t>Travel companies</a:t>
          </a:r>
          <a:endParaRPr lang="ru-RU" dirty="0"/>
        </a:p>
      </dgm:t>
    </dgm:pt>
    <dgm:pt modelId="{8EDD5C5E-E668-4A35-8967-E8CF55C55E9C}" type="parTrans" cxnId="{8CDE2302-C2C6-4A72-B0EA-623F0CD07D5B}">
      <dgm:prSet/>
      <dgm:spPr/>
      <dgm:t>
        <a:bodyPr/>
        <a:lstStyle/>
        <a:p>
          <a:endParaRPr lang="ru-RU"/>
        </a:p>
      </dgm:t>
    </dgm:pt>
    <dgm:pt modelId="{732D3E46-A8C6-4949-BC61-94D55D5CD6A7}" type="sibTrans" cxnId="{8CDE2302-C2C6-4A72-B0EA-623F0CD07D5B}">
      <dgm:prSet/>
      <dgm:spPr/>
      <dgm:t>
        <a:bodyPr/>
        <a:lstStyle/>
        <a:p>
          <a:endParaRPr lang="ru-RU"/>
        </a:p>
      </dgm:t>
    </dgm:pt>
    <dgm:pt modelId="{F1A66FD2-EB27-49AB-96B9-D966CA0614C9}">
      <dgm:prSet/>
      <dgm:spPr/>
      <dgm:t>
        <a:bodyPr/>
        <a:lstStyle/>
        <a:p>
          <a:r>
            <a:rPr lang="en-US" dirty="0" smtClean="0"/>
            <a:t>City and government portals</a:t>
          </a:r>
          <a:endParaRPr lang="ru-RU" dirty="0"/>
        </a:p>
      </dgm:t>
    </dgm:pt>
    <dgm:pt modelId="{16402463-A6BD-42B4-BCA6-92DF6B7BA479}" type="parTrans" cxnId="{24D47B16-1C52-48D3-8E86-F7FAB8062DF8}">
      <dgm:prSet/>
      <dgm:spPr/>
      <dgm:t>
        <a:bodyPr/>
        <a:lstStyle/>
        <a:p>
          <a:endParaRPr lang="ru-RU"/>
        </a:p>
      </dgm:t>
    </dgm:pt>
    <dgm:pt modelId="{100AD1C2-19F9-413D-927B-804910A2358F}" type="sibTrans" cxnId="{24D47B16-1C52-48D3-8E86-F7FAB8062DF8}">
      <dgm:prSet/>
      <dgm:spPr/>
      <dgm:t>
        <a:bodyPr/>
        <a:lstStyle/>
        <a:p>
          <a:endParaRPr lang="ru-RU"/>
        </a:p>
      </dgm:t>
    </dgm:pt>
    <dgm:pt modelId="{E8D4B506-898E-454E-B414-6DA14DE66F76}">
      <dgm:prSet/>
      <dgm:spPr/>
      <dgm:t>
        <a:bodyPr/>
        <a:lstStyle/>
        <a:p>
          <a:r>
            <a:rPr lang="en-US" dirty="0" smtClean="0"/>
            <a:t>Tourist sites</a:t>
          </a:r>
          <a:endParaRPr lang="ru-RU" dirty="0"/>
        </a:p>
      </dgm:t>
    </dgm:pt>
    <dgm:pt modelId="{D6B44A85-90BE-4320-9494-0BB4DA79FFA8}" type="parTrans" cxnId="{61695F70-2771-49B0-A05D-58213CE03AE7}">
      <dgm:prSet/>
      <dgm:spPr/>
      <dgm:t>
        <a:bodyPr/>
        <a:lstStyle/>
        <a:p>
          <a:endParaRPr lang="ru-RU"/>
        </a:p>
      </dgm:t>
    </dgm:pt>
    <dgm:pt modelId="{C8A8F8F3-8638-4E08-A41A-690D6472BC3C}" type="sibTrans" cxnId="{61695F70-2771-49B0-A05D-58213CE03AE7}">
      <dgm:prSet/>
      <dgm:spPr/>
      <dgm:t>
        <a:bodyPr/>
        <a:lstStyle/>
        <a:p>
          <a:endParaRPr lang="ru-RU"/>
        </a:p>
      </dgm:t>
    </dgm:pt>
    <dgm:pt modelId="{47BA37DB-9B0E-4A1A-8749-01E9A05003D8}" type="pres">
      <dgm:prSet presAssocID="{B16A782C-3392-4F14-879C-57C318CD52E5}" presName="hierChild1" presStyleCnt="0">
        <dgm:presLayoutVars>
          <dgm:chPref val="1"/>
          <dgm:dir/>
          <dgm:animOne val="branch"/>
          <dgm:animLvl val="lvl"/>
          <dgm:resizeHandles/>
        </dgm:presLayoutVars>
      </dgm:prSet>
      <dgm:spPr/>
      <dgm:t>
        <a:bodyPr/>
        <a:lstStyle/>
        <a:p>
          <a:endParaRPr lang="ru-RU"/>
        </a:p>
      </dgm:t>
    </dgm:pt>
    <dgm:pt modelId="{5BB0AC39-783D-491D-9C87-0CBFF82AD546}" type="pres">
      <dgm:prSet presAssocID="{5A1507F2-8A4F-4B6E-90FF-45E058149FBB}" presName="hierRoot1" presStyleCnt="0"/>
      <dgm:spPr/>
    </dgm:pt>
    <dgm:pt modelId="{1D5FE1E9-50C1-4DD9-9B0F-513D9A0EF2D6}" type="pres">
      <dgm:prSet presAssocID="{5A1507F2-8A4F-4B6E-90FF-45E058149FBB}" presName="composite" presStyleCnt="0"/>
      <dgm:spPr/>
    </dgm:pt>
    <dgm:pt modelId="{1D64396E-7D3A-4448-9CA0-7D3C5496DF07}" type="pres">
      <dgm:prSet presAssocID="{5A1507F2-8A4F-4B6E-90FF-45E058149FBB}" presName="background" presStyleLbl="node0" presStyleIdx="0" presStyleCnt="1"/>
      <dgm:spPr/>
    </dgm:pt>
    <dgm:pt modelId="{AB30B425-36B3-4F46-B929-1DCD03268B53}" type="pres">
      <dgm:prSet presAssocID="{5A1507F2-8A4F-4B6E-90FF-45E058149FBB}" presName="text" presStyleLbl="fgAcc0" presStyleIdx="0" presStyleCnt="1">
        <dgm:presLayoutVars>
          <dgm:chPref val="3"/>
        </dgm:presLayoutVars>
      </dgm:prSet>
      <dgm:spPr/>
      <dgm:t>
        <a:bodyPr/>
        <a:lstStyle/>
        <a:p>
          <a:endParaRPr lang="ru-RU"/>
        </a:p>
      </dgm:t>
    </dgm:pt>
    <dgm:pt modelId="{17C60259-8845-42D0-8ADF-53BBD802AB54}" type="pres">
      <dgm:prSet presAssocID="{5A1507F2-8A4F-4B6E-90FF-45E058149FBB}" presName="hierChild2" presStyleCnt="0"/>
      <dgm:spPr/>
    </dgm:pt>
    <dgm:pt modelId="{8F0CEC5C-4D75-4FE2-8154-D923E84C8767}" type="pres">
      <dgm:prSet presAssocID="{14F60CD6-84ED-4BD4-991B-AE16FC44619C}" presName="Name10" presStyleLbl="parChTrans1D2" presStyleIdx="0" presStyleCnt="2"/>
      <dgm:spPr/>
      <dgm:t>
        <a:bodyPr/>
        <a:lstStyle/>
        <a:p>
          <a:endParaRPr lang="ru-RU"/>
        </a:p>
      </dgm:t>
    </dgm:pt>
    <dgm:pt modelId="{BC1CACFB-B9A5-495E-9B72-F8A3E17B6A72}" type="pres">
      <dgm:prSet presAssocID="{9EFB8E63-8887-447C-A659-57E1CF4B3792}" presName="hierRoot2" presStyleCnt="0"/>
      <dgm:spPr/>
    </dgm:pt>
    <dgm:pt modelId="{282399EC-861D-408E-9715-54FC317552CA}" type="pres">
      <dgm:prSet presAssocID="{9EFB8E63-8887-447C-A659-57E1CF4B3792}" presName="composite2" presStyleCnt="0"/>
      <dgm:spPr/>
    </dgm:pt>
    <dgm:pt modelId="{A9FF99B6-5B1D-4327-B842-A70AD0C4D262}" type="pres">
      <dgm:prSet presAssocID="{9EFB8E63-8887-447C-A659-57E1CF4B3792}" presName="background2" presStyleLbl="node2" presStyleIdx="0" presStyleCnt="2"/>
      <dgm:spPr/>
    </dgm:pt>
    <dgm:pt modelId="{E8FC2FA3-7039-42F9-9AD9-16D8B47B5C40}" type="pres">
      <dgm:prSet presAssocID="{9EFB8E63-8887-447C-A659-57E1CF4B3792}" presName="text2" presStyleLbl="fgAcc2" presStyleIdx="0" presStyleCnt="2" custLinFactX="-716" custLinFactNeighborX="-100000" custLinFactNeighborY="1346">
        <dgm:presLayoutVars>
          <dgm:chPref val="3"/>
        </dgm:presLayoutVars>
      </dgm:prSet>
      <dgm:spPr/>
      <dgm:t>
        <a:bodyPr/>
        <a:lstStyle/>
        <a:p>
          <a:endParaRPr lang="ru-RU"/>
        </a:p>
      </dgm:t>
    </dgm:pt>
    <dgm:pt modelId="{218A8630-6F10-4596-8293-D6ABBAA19482}" type="pres">
      <dgm:prSet presAssocID="{9EFB8E63-8887-447C-A659-57E1CF4B3792}" presName="hierChild3" presStyleCnt="0"/>
      <dgm:spPr/>
    </dgm:pt>
    <dgm:pt modelId="{3CD51958-881C-453B-8E14-FC1963A85296}" type="pres">
      <dgm:prSet presAssocID="{8EDD5C5E-E668-4A35-8967-E8CF55C55E9C}" presName="Name17" presStyleLbl="parChTrans1D3" presStyleIdx="0" presStyleCnt="3"/>
      <dgm:spPr/>
      <dgm:t>
        <a:bodyPr/>
        <a:lstStyle/>
        <a:p>
          <a:endParaRPr lang="ru-RU"/>
        </a:p>
      </dgm:t>
    </dgm:pt>
    <dgm:pt modelId="{89435CCC-B290-49B1-837A-A1E523376EBC}" type="pres">
      <dgm:prSet presAssocID="{A7186BF0-E595-4D10-A8C2-C6BA36214F8C}" presName="hierRoot3" presStyleCnt="0"/>
      <dgm:spPr/>
    </dgm:pt>
    <dgm:pt modelId="{9AE782F4-BC3F-4DD0-8232-121B6C72CC68}" type="pres">
      <dgm:prSet presAssocID="{A7186BF0-E595-4D10-A8C2-C6BA36214F8C}" presName="composite3" presStyleCnt="0"/>
      <dgm:spPr/>
    </dgm:pt>
    <dgm:pt modelId="{BE226AF7-A404-46BE-85CE-CBA8C716BD82}" type="pres">
      <dgm:prSet presAssocID="{A7186BF0-E595-4D10-A8C2-C6BA36214F8C}" presName="background3" presStyleLbl="node3" presStyleIdx="0" presStyleCnt="3"/>
      <dgm:spPr/>
    </dgm:pt>
    <dgm:pt modelId="{B02EDF3B-2D0D-47A8-AB4A-EAC3D8D80A3B}" type="pres">
      <dgm:prSet presAssocID="{A7186BF0-E595-4D10-A8C2-C6BA36214F8C}" presName="text3" presStyleLbl="fgAcc3" presStyleIdx="0" presStyleCnt="3" custLinFactX="-3256" custLinFactNeighborX="-100000" custLinFactNeighborY="-67">
        <dgm:presLayoutVars>
          <dgm:chPref val="3"/>
        </dgm:presLayoutVars>
      </dgm:prSet>
      <dgm:spPr/>
      <dgm:t>
        <a:bodyPr/>
        <a:lstStyle/>
        <a:p>
          <a:endParaRPr lang="ru-RU"/>
        </a:p>
      </dgm:t>
    </dgm:pt>
    <dgm:pt modelId="{BF28FB23-71BC-4637-AD8C-46957089BE59}" type="pres">
      <dgm:prSet presAssocID="{A7186BF0-E595-4D10-A8C2-C6BA36214F8C}" presName="hierChild4" presStyleCnt="0"/>
      <dgm:spPr/>
    </dgm:pt>
    <dgm:pt modelId="{120915FB-89F3-4A8D-9F2D-9E78520744B8}" type="pres">
      <dgm:prSet presAssocID="{16402463-A6BD-42B4-BCA6-92DF6B7BA479}" presName="Name17" presStyleLbl="parChTrans1D3" presStyleIdx="1" presStyleCnt="3"/>
      <dgm:spPr/>
      <dgm:t>
        <a:bodyPr/>
        <a:lstStyle/>
        <a:p>
          <a:endParaRPr lang="ru-RU"/>
        </a:p>
      </dgm:t>
    </dgm:pt>
    <dgm:pt modelId="{9BBDF04C-EB6C-4AB0-8E5E-293D71B95CA5}" type="pres">
      <dgm:prSet presAssocID="{F1A66FD2-EB27-49AB-96B9-D966CA0614C9}" presName="hierRoot3" presStyleCnt="0"/>
      <dgm:spPr/>
    </dgm:pt>
    <dgm:pt modelId="{6BEB97AC-CAD5-4C03-92AE-623A06DCCEA5}" type="pres">
      <dgm:prSet presAssocID="{F1A66FD2-EB27-49AB-96B9-D966CA0614C9}" presName="composite3" presStyleCnt="0"/>
      <dgm:spPr/>
    </dgm:pt>
    <dgm:pt modelId="{64C9F25F-A628-43B1-8065-255FC7686CD4}" type="pres">
      <dgm:prSet presAssocID="{F1A66FD2-EB27-49AB-96B9-D966CA0614C9}" presName="background3" presStyleLbl="node3" presStyleIdx="1" presStyleCnt="3"/>
      <dgm:spPr/>
    </dgm:pt>
    <dgm:pt modelId="{190D4D1F-7E8B-4275-954B-ED47D426FBF3}" type="pres">
      <dgm:prSet presAssocID="{F1A66FD2-EB27-49AB-96B9-D966CA0614C9}" presName="text3" presStyleLbl="fgAcc3" presStyleIdx="1" presStyleCnt="3" custLinFactX="-1172" custLinFactNeighborX="-100000" custLinFactNeighborY="1798">
        <dgm:presLayoutVars>
          <dgm:chPref val="3"/>
        </dgm:presLayoutVars>
      </dgm:prSet>
      <dgm:spPr/>
      <dgm:t>
        <a:bodyPr/>
        <a:lstStyle/>
        <a:p>
          <a:endParaRPr lang="ru-RU"/>
        </a:p>
      </dgm:t>
    </dgm:pt>
    <dgm:pt modelId="{871B7C62-C67F-4577-B067-C96E025032C6}" type="pres">
      <dgm:prSet presAssocID="{F1A66FD2-EB27-49AB-96B9-D966CA0614C9}" presName="hierChild4" presStyleCnt="0"/>
      <dgm:spPr/>
    </dgm:pt>
    <dgm:pt modelId="{5377139E-29BA-46EA-B86E-447622F001E5}" type="pres">
      <dgm:prSet presAssocID="{D6B44A85-90BE-4320-9494-0BB4DA79FFA8}" presName="Name17" presStyleLbl="parChTrans1D3" presStyleIdx="2" presStyleCnt="3"/>
      <dgm:spPr/>
      <dgm:t>
        <a:bodyPr/>
        <a:lstStyle/>
        <a:p>
          <a:endParaRPr lang="ru-RU"/>
        </a:p>
      </dgm:t>
    </dgm:pt>
    <dgm:pt modelId="{E799B123-25C1-4F02-81EA-5668817FF114}" type="pres">
      <dgm:prSet presAssocID="{E8D4B506-898E-454E-B414-6DA14DE66F76}" presName="hierRoot3" presStyleCnt="0"/>
      <dgm:spPr/>
    </dgm:pt>
    <dgm:pt modelId="{245ABC6D-0EB9-4D33-B046-FCC2C30BE51C}" type="pres">
      <dgm:prSet presAssocID="{E8D4B506-898E-454E-B414-6DA14DE66F76}" presName="composite3" presStyleCnt="0"/>
      <dgm:spPr/>
    </dgm:pt>
    <dgm:pt modelId="{C0408116-ABA0-4E54-A96A-CFAD308FF175}" type="pres">
      <dgm:prSet presAssocID="{E8D4B506-898E-454E-B414-6DA14DE66F76}" presName="background3" presStyleLbl="node3" presStyleIdx="2" presStyleCnt="3"/>
      <dgm:spPr/>
    </dgm:pt>
    <dgm:pt modelId="{1A85B388-C917-4A9D-A030-9A5C4AB6B2B1}" type="pres">
      <dgm:prSet presAssocID="{E8D4B506-898E-454E-B414-6DA14DE66F76}" presName="text3" presStyleLbl="fgAcc3" presStyleIdx="2" presStyleCnt="3" custLinFactNeighborX="-95536" custLinFactNeighborY="1798">
        <dgm:presLayoutVars>
          <dgm:chPref val="3"/>
        </dgm:presLayoutVars>
      </dgm:prSet>
      <dgm:spPr/>
      <dgm:t>
        <a:bodyPr/>
        <a:lstStyle/>
        <a:p>
          <a:endParaRPr lang="ru-RU"/>
        </a:p>
      </dgm:t>
    </dgm:pt>
    <dgm:pt modelId="{3D4F5D3F-E87E-4C06-B97A-93B2EF3B5B42}" type="pres">
      <dgm:prSet presAssocID="{E8D4B506-898E-454E-B414-6DA14DE66F76}" presName="hierChild4" presStyleCnt="0"/>
      <dgm:spPr/>
    </dgm:pt>
    <dgm:pt modelId="{D246B72F-1307-469D-8319-A72F6F8AC836}" type="pres">
      <dgm:prSet presAssocID="{9F28B13D-33E9-4725-BD47-65C2535A108A}" presName="Name10" presStyleLbl="parChTrans1D2" presStyleIdx="1" presStyleCnt="2"/>
      <dgm:spPr/>
      <dgm:t>
        <a:bodyPr/>
        <a:lstStyle/>
        <a:p>
          <a:endParaRPr lang="ru-RU"/>
        </a:p>
      </dgm:t>
    </dgm:pt>
    <dgm:pt modelId="{5DFB209F-2863-4402-9DB3-99D0D8F9264E}" type="pres">
      <dgm:prSet presAssocID="{33FFE37B-ACA6-40EE-BC42-D0A4D1CFE928}" presName="hierRoot2" presStyleCnt="0"/>
      <dgm:spPr/>
    </dgm:pt>
    <dgm:pt modelId="{479F5E27-E1A1-4488-BE0D-7ACCFE0116B8}" type="pres">
      <dgm:prSet presAssocID="{33FFE37B-ACA6-40EE-BC42-D0A4D1CFE928}" presName="composite2" presStyleCnt="0"/>
      <dgm:spPr/>
    </dgm:pt>
    <dgm:pt modelId="{DC3F324C-C1B4-45E9-AFBC-D1B79520CCEA}" type="pres">
      <dgm:prSet presAssocID="{33FFE37B-ACA6-40EE-BC42-D0A4D1CFE928}" presName="background2" presStyleLbl="node2" presStyleIdx="1" presStyleCnt="2"/>
      <dgm:spPr/>
    </dgm:pt>
    <dgm:pt modelId="{81B71C1F-B68C-4CC6-9164-1FF1F6CA7A9C}" type="pres">
      <dgm:prSet presAssocID="{33FFE37B-ACA6-40EE-BC42-D0A4D1CFE928}" presName="text2" presStyleLbl="fgAcc2" presStyleIdx="1" presStyleCnt="2">
        <dgm:presLayoutVars>
          <dgm:chPref val="3"/>
        </dgm:presLayoutVars>
      </dgm:prSet>
      <dgm:spPr/>
      <dgm:t>
        <a:bodyPr/>
        <a:lstStyle/>
        <a:p>
          <a:endParaRPr lang="ru-RU"/>
        </a:p>
      </dgm:t>
    </dgm:pt>
    <dgm:pt modelId="{F507ECCD-CAAC-497F-B4BD-69D689E1D8DA}" type="pres">
      <dgm:prSet presAssocID="{33FFE37B-ACA6-40EE-BC42-D0A4D1CFE928}" presName="hierChild3" presStyleCnt="0"/>
      <dgm:spPr/>
    </dgm:pt>
  </dgm:ptLst>
  <dgm:cxnLst>
    <dgm:cxn modelId="{5B99D980-BDE8-4256-8C2F-7135CBE5088A}" type="presOf" srcId="{14F60CD6-84ED-4BD4-991B-AE16FC44619C}" destId="{8F0CEC5C-4D75-4FE2-8154-D923E84C8767}" srcOrd="0" destOrd="0" presId="urn:microsoft.com/office/officeart/2005/8/layout/hierarchy1"/>
    <dgm:cxn modelId="{830D9557-DA1C-4B7E-92CC-23700CD5CBD4}" srcId="{B16A782C-3392-4F14-879C-57C318CD52E5}" destId="{5A1507F2-8A4F-4B6E-90FF-45E058149FBB}" srcOrd="0" destOrd="0" parTransId="{800EF98E-283C-42F4-A6BF-9E885BB93CE8}" sibTransId="{3BF5AD5C-9241-49C1-8489-AB2C7EEC518D}"/>
    <dgm:cxn modelId="{1E6F9192-BE6B-4216-BF7E-321F27DBB500}" type="presOf" srcId="{16402463-A6BD-42B4-BCA6-92DF6B7BA479}" destId="{120915FB-89F3-4A8D-9F2D-9E78520744B8}" srcOrd="0" destOrd="0" presId="urn:microsoft.com/office/officeart/2005/8/layout/hierarchy1"/>
    <dgm:cxn modelId="{BA68640D-6560-44F0-AFC6-09E47D560B63}" type="presOf" srcId="{33FFE37B-ACA6-40EE-BC42-D0A4D1CFE928}" destId="{81B71C1F-B68C-4CC6-9164-1FF1F6CA7A9C}" srcOrd="0" destOrd="0" presId="urn:microsoft.com/office/officeart/2005/8/layout/hierarchy1"/>
    <dgm:cxn modelId="{24D47B16-1C52-48D3-8E86-F7FAB8062DF8}" srcId="{9EFB8E63-8887-447C-A659-57E1CF4B3792}" destId="{F1A66FD2-EB27-49AB-96B9-D966CA0614C9}" srcOrd="1" destOrd="0" parTransId="{16402463-A6BD-42B4-BCA6-92DF6B7BA479}" sibTransId="{100AD1C2-19F9-413D-927B-804910A2358F}"/>
    <dgm:cxn modelId="{C1AEA4CA-C48A-4ED9-805F-98C078EFD75E}" type="presOf" srcId="{F1A66FD2-EB27-49AB-96B9-D966CA0614C9}" destId="{190D4D1F-7E8B-4275-954B-ED47D426FBF3}" srcOrd="0" destOrd="0" presId="urn:microsoft.com/office/officeart/2005/8/layout/hierarchy1"/>
    <dgm:cxn modelId="{B165A756-0477-41BB-8CCB-E64A14F7F03D}" type="presOf" srcId="{8EDD5C5E-E668-4A35-8967-E8CF55C55E9C}" destId="{3CD51958-881C-453B-8E14-FC1963A85296}" srcOrd="0" destOrd="0" presId="urn:microsoft.com/office/officeart/2005/8/layout/hierarchy1"/>
    <dgm:cxn modelId="{FB191D6F-67D4-4A4D-B2DA-180FFAFDA735}" type="presOf" srcId="{B16A782C-3392-4F14-879C-57C318CD52E5}" destId="{47BA37DB-9B0E-4A1A-8749-01E9A05003D8}" srcOrd="0" destOrd="0" presId="urn:microsoft.com/office/officeart/2005/8/layout/hierarchy1"/>
    <dgm:cxn modelId="{9500772B-7B50-49CB-B892-D7D91B0677F7}" srcId="{5A1507F2-8A4F-4B6E-90FF-45E058149FBB}" destId="{9EFB8E63-8887-447C-A659-57E1CF4B3792}" srcOrd="0" destOrd="0" parTransId="{14F60CD6-84ED-4BD4-991B-AE16FC44619C}" sibTransId="{D1665596-CA27-448D-955F-7BC3A718C0D8}"/>
    <dgm:cxn modelId="{73A90992-EF95-491D-B360-D5F45B34B0B8}" type="presOf" srcId="{5A1507F2-8A4F-4B6E-90FF-45E058149FBB}" destId="{AB30B425-36B3-4F46-B929-1DCD03268B53}" srcOrd="0" destOrd="0" presId="urn:microsoft.com/office/officeart/2005/8/layout/hierarchy1"/>
    <dgm:cxn modelId="{CA8D6E00-3DA3-482A-9CAF-664760525CF6}" type="presOf" srcId="{E8D4B506-898E-454E-B414-6DA14DE66F76}" destId="{1A85B388-C917-4A9D-A030-9A5C4AB6B2B1}" srcOrd="0" destOrd="0" presId="urn:microsoft.com/office/officeart/2005/8/layout/hierarchy1"/>
    <dgm:cxn modelId="{9DED0298-4BFD-4D15-AE41-5B1670745794}" type="presOf" srcId="{9EFB8E63-8887-447C-A659-57E1CF4B3792}" destId="{E8FC2FA3-7039-42F9-9AD9-16D8B47B5C40}" srcOrd="0" destOrd="0" presId="urn:microsoft.com/office/officeart/2005/8/layout/hierarchy1"/>
    <dgm:cxn modelId="{19CAB313-BA2A-4E63-A097-C1ABB9B8433F}" srcId="{5A1507F2-8A4F-4B6E-90FF-45E058149FBB}" destId="{33FFE37B-ACA6-40EE-BC42-D0A4D1CFE928}" srcOrd="1" destOrd="0" parTransId="{9F28B13D-33E9-4725-BD47-65C2535A108A}" sibTransId="{70866669-A21C-4190-B65A-16DE28DCD45A}"/>
    <dgm:cxn modelId="{4C4B3443-6193-469F-8BF8-E5B69AA00673}" type="presOf" srcId="{A7186BF0-E595-4D10-A8C2-C6BA36214F8C}" destId="{B02EDF3B-2D0D-47A8-AB4A-EAC3D8D80A3B}" srcOrd="0" destOrd="0" presId="urn:microsoft.com/office/officeart/2005/8/layout/hierarchy1"/>
    <dgm:cxn modelId="{A24D4DFA-75D4-47BD-AA30-40694601CEAD}" type="presOf" srcId="{D6B44A85-90BE-4320-9494-0BB4DA79FFA8}" destId="{5377139E-29BA-46EA-B86E-447622F001E5}" srcOrd="0" destOrd="0" presId="urn:microsoft.com/office/officeart/2005/8/layout/hierarchy1"/>
    <dgm:cxn modelId="{61695F70-2771-49B0-A05D-58213CE03AE7}" srcId="{9EFB8E63-8887-447C-A659-57E1CF4B3792}" destId="{E8D4B506-898E-454E-B414-6DA14DE66F76}" srcOrd="2" destOrd="0" parTransId="{D6B44A85-90BE-4320-9494-0BB4DA79FFA8}" sibTransId="{C8A8F8F3-8638-4E08-A41A-690D6472BC3C}"/>
    <dgm:cxn modelId="{8CDE2302-C2C6-4A72-B0EA-623F0CD07D5B}" srcId="{9EFB8E63-8887-447C-A659-57E1CF4B3792}" destId="{A7186BF0-E595-4D10-A8C2-C6BA36214F8C}" srcOrd="0" destOrd="0" parTransId="{8EDD5C5E-E668-4A35-8967-E8CF55C55E9C}" sibTransId="{732D3E46-A8C6-4949-BC61-94D55D5CD6A7}"/>
    <dgm:cxn modelId="{CF12170D-06B8-4555-A040-0D9D4D91AF75}" type="presOf" srcId="{9F28B13D-33E9-4725-BD47-65C2535A108A}" destId="{D246B72F-1307-469D-8319-A72F6F8AC836}" srcOrd="0" destOrd="0" presId="urn:microsoft.com/office/officeart/2005/8/layout/hierarchy1"/>
    <dgm:cxn modelId="{BA38C909-5C12-4CA1-BC08-C05D554299F7}" type="presParOf" srcId="{47BA37DB-9B0E-4A1A-8749-01E9A05003D8}" destId="{5BB0AC39-783D-491D-9C87-0CBFF82AD546}" srcOrd="0" destOrd="0" presId="urn:microsoft.com/office/officeart/2005/8/layout/hierarchy1"/>
    <dgm:cxn modelId="{CF0B6333-A443-430D-B3ED-50E6FF6151F9}" type="presParOf" srcId="{5BB0AC39-783D-491D-9C87-0CBFF82AD546}" destId="{1D5FE1E9-50C1-4DD9-9B0F-513D9A0EF2D6}" srcOrd="0" destOrd="0" presId="urn:microsoft.com/office/officeart/2005/8/layout/hierarchy1"/>
    <dgm:cxn modelId="{3D1BC985-512B-41A4-B272-38AAC174AF88}" type="presParOf" srcId="{1D5FE1E9-50C1-4DD9-9B0F-513D9A0EF2D6}" destId="{1D64396E-7D3A-4448-9CA0-7D3C5496DF07}" srcOrd="0" destOrd="0" presId="urn:microsoft.com/office/officeart/2005/8/layout/hierarchy1"/>
    <dgm:cxn modelId="{A69FB694-D633-418E-864E-8ACC792F916F}" type="presParOf" srcId="{1D5FE1E9-50C1-4DD9-9B0F-513D9A0EF2D6}" destId="{AB30B425-36B3-4F46-B929-1DCD03268B53}" srcOrd="1" destOrd="0" presId="urn:microsoft.com/office/officeart/2005/8/layout/hierarchy1"/>
    <dgm:cxn modelId="{6C750EBD-A394-4930-BE6F-AF57F52D95FE}" type="presParOf" srcId="{5BB0AC39-783D-491D-9C87-0CBFF82AD546}" destId="{17C60259-8845-42D0-8ADF-53BBD802AB54}" srcOrd="1" destOrd="0" presId="urn:microsoft.com/office/officeart/2005/8/layout/hierarchy1"/>
    <dgm:cxn modelId="{08EFAF2E-2852-4BB1-8F24-A051C0D884F5}" type="presParOf" srcId="{17C60259-8845-42D0-8ADF-53BBD802AB54}" destId="{8F0CEC5C-4D75-4FE2-8154-D923E84C8767}" srcOrd="0" destOrd="0" presId="urn:microsoft.com/office/officeart/2005/8/layout/hierarchy1"/>
    <dgm:cxn modelId="{E4D5AEAA-A97F-4CE3-AC5A-D8B5FE65AF49}" type="presParOf" srcId="{17C60259-8845-42D0-8ADF-53BBD802AB54}" destId="{BC1CACFB-B9A5-495E-9B72-F8A3E17B6A72}" srcOrd="1" destOrd="0" presId="urn:microsoft.com/office/officeart/2005/8/layout/hierarchy1"/>
    <dgm:cxn modelId="{29BE4BF8-EFE6-4FEB-B5DC-19FED90CF61A}" type="presParOf" srcId="{BC1CACFB-B9A5-495E-9B72-F8A3E17B6A72}" destId="{282399EC-861D-408E-9715-54FC317552CA}" srcOrd="0" destOrd="0" presId="urn:microsoft.com/office/officeart/2005/8/layout/hierarchy1"/>
    <dgm:cxn modelId="{5D5395B2-66AB-4AB0-8477-E4FB9BD62CD7}" type="presParOf" srcId="{282399EC-861D-408E-9715-54FC317552CA}" destId="{A9FF99B6-5B1D-4327-B842-A70AD0C4D262}" srcOrd="0" destOrd="0" presId="urn:microsoft.com/office/officeart/2005/8/layout/hierarchy1"/>
    <dgm:cxn modelId="{D84B4630-66A4-47DB-80C8-AEB89F782FE3}" type="presParOf" srcId="{282399EC-861D-408E-9715-54FC317552CA}" destId="{E8FC2FA3-7039-42F9-9AD9-16D8B47B5C40}" srcOrd="1" destOrd="0" presId="urn:microsoft.com/office/officeart/2005/8/layout/hierarchy1"/>
    <dgm:cxn modelId="{42582BD5-4874-4BDB-B15F-A934BE6AD146}" type="presParOf" srcId="{BC1CACFB-B9A5-495E-9B72-F8A3E17B6A72}" destId="{218A8630-6F10-4596-8293-D6ABBAA19482}" srcOrd="1" destOrd="0" presId="urn:microsoft.com/office/officeart/2005/8/layout/hierarchy1"/>
    <dgm:cxn modelId="{A0CEF10C-18B4-476A-82F9-7170C828FED2}" type="presParOf" srcId="{218A8630-6F10-4596-8293-D6ABBAA19482}" destId="{3CD51958-881C-453B-8E14-FC1963A85296}" srcOrd="0" destOrd="0" presId="urn:microsoft.com/office/officeart/2005/8/layout/hierarchy1"/>
    <dgm:cxn modelId="{D1A4B44A-EE2F-4605-8A87-22CCA0597C01}" type="presParOf" srcId="{218A8630-6F10-4596-8293-D6ABBAA19482}" destId="{89435CCC-B290-49B1-837A-A1E523376EBC}" srcOrd="1" destOrd="0" presId="urn:microsoft.com/office/officeart/2005/8/layout/hierarchy1"/>
    <dgm:cxn modelId="{560C5835-7105-45F0-8AA3-EE5217D34C43}" type="presParOf" srcId="{89435CCC-B290-49B1-837A-A1E523376EBC}" destId="{9AE782F4-BC3F-4DD0-8232-121B6C72CC68}" srcOrd="0" destOrd="0" presId="urn:microsoft.com/office/officeart/2005/8/layout/hierarchy1"/>
    <dgm:cxn modelId="{283AB2A0-96E6-489E-9C89-979666206A13}" type="presParOf" srcId="{9AE782F4-BC3F-4DD0-8232-121B6C72CC68}" destId="{BE226AF7-A404-46BE-85CE-CBA8C716BD82}" srcOrd="0" destOrd="0" presId="urn:microsoft.com/office/officeart/2005/8/layout/hierarchy1"/>
    <dgm:cxn modelId="{3B8B3DD5-D8D9-4383-B2DC-DD71235739B0}" type="presParOf" srcId="{9AE782F4-BC3F-4DD0-8232-121B6C72CC68}" destId="{B02EDF3B-2D0D-47A8-AB4A-EAC3D8D80A3B}" srcOrd="1" destOrd="0" presId="urn:microsoft.com/office/officeart/2005/8/layout/hierarchy1"/>
    <dgm:cxn modelId="{77BEC3CC-BF65-418B-B018-8B398AFA9D26}" type="presParOf" srcId="{89435CCC-B290-49B1-837A-A1E523376EBC}" destId="{BF28FB23-71BC-4637-AD8C-46957089BE59}" srcOrd="1" destOrd="0" presId="urn:microsoft.com/office/officeart/2005/8/layout/hierarchy1"/>
    <dgm:cxn modelId="{396DA827-9D82-42CC-A209-8310416E51C9}" type="presParOf" srcId="{218A8630-6F10-4596-8293-D6ABBAA19482}" destId="{120915FB-89F3-4A8D-9F2D-9E78520744B8}" srcOrd="2" destOrd="0" presId="urn:microsoft.com/office/officeart/2005/8/layout/hierarchy1"/>
    <dgm:cxn modelId="{CB3DE0F4-6C8F-4D9A-8C6A-D517B1FF4FDD}" type="presParOf" srcId="{218A8630-6F10-4596-8293-D6ABBAA19482}" destId="{9BBDF04C-EB6C-4AB0-8E5E-293D71B95CA5}" srcOrd="3" destOrd="0" presId="urn:microsoft.com/office/officeart/2005/8/layout/hierarchy1"/>
    <dgm:cxn modelId="{605BDB7F-3C90-4DD5-AAA8-0F4F9B017047}" type="presParOf" srcId="{9BBDF04C-EB6C-4AB0-8E5E-293D71B95CA5}" destId="{6BEB97AC-CAD5-4C03-92AE-623A06DCCEA5}" srcOrd="0" destOrd="0" presId="urn:microsoft.com/office/officeart/2005/8/layout/hierarchy1"/>
    <dgm:cxn modelId="{ACBC7B81-4081-4FBC-977F-82D2EA9C53FB}" type="presParOf" srcId="{6BEB97AC-CAD5-4C03-92AE-623A06DCCEA5}" destId="{64C9F25F-A628-43B1-8065-255FC7686CD4}" srcOrd="0" destOrd="0" presId="urn:microsoft.com/office/officeart/2005/8/layout/hierarchy1"/>
    <dgm:cxn modelId="{2B67FC09-8002-4E5F-80BE-FE3439F19EF9}" type="presParOf" srcId="{6BEB97AC-CAD5-4C03-92AE-623A06DCCEA5}" destId="{190D4D1F-7E8B-4275-954B-ED47D426FBF3}" srcOrd="1" destOrd="0" presId="urn:microsoft.com/office/officeart/2005/8/layout/hierarchy1"/>
    <dgm:cxn modelId="{C1470F47-D4A1-4E95-A59A-E595A1624A90}" type="presParOf" srcId="{9BBDF04C-EB6C-4AB0-8E5E-293D71B95CA5}" destId="{871B7C62-C67F-4577-B067-C96E025032C6}" srcOrd="1" destOrd="0" presId="urn:microsoft.com/office/officeart/2005/8/layout/hierarchy1"/>
    <dgm:cxn modelId="{1E708195-53DA-4F72-AB5E-60D8E05AB977}" type="presParOf" srcId="{218A8630-6F10-4596-8293-D6ABBAA19482}" destId="{5377139E-29BA-46EA-B86E-447622F001E5}" srcOrd="4" destOrd="0" presId="urn:microsoft.com/office/officeart/2005/8/layout/hierarchy1"/>
    <dgm:cxn modelId="{BCC44D23-3356-40B9-A94B-4B95D062E064}" type="presParOf" srcId="{218A8630-6F10-4596-8293-D6ABBAA19482}" destId="{E799B123-25C1-4F02-81EA-5668817FF114}" srcOrd="5" destOrd="0" presId="urn:microsoft.com/office/officeart/2005/8/layout/hierarchy1"/>
    <dgm:cxn modelId="{95ED0451-B82A-44C8-8FD7-016752AC458D}" type="presParOf" srcId="{E799B123-25C1-4F02-81EA-5668817FF114}" destId="{245ABC6D-0EB9-4D33-B046-FCC2C30BE51C}" srcOrd="0" destOrd="0" presId="urn:microsoft.com/office/officeart/2005/8/layout/hierarchy1"/>
    <dgm:cxn modelId="{6FA80C84-D283-4AD4-8D81-A0F34099CE8A}" type="presParOf" srcId="{245ABC6D-0EB9-4D33-B046-FCC2C30BE51C}" destId="{C0408116-ABA0-4E54-A96A-CFAD308FF175}" srcOrd="0" destOrd="0" presId="urn:microsoft.com/office/officeart/2005/8/layout/hierarchy1"/>
    <dgm:cxn modelId="{969E6C5D-E3D7-4B78-AA70-BA126B77DC12}" type="presParOf" srcId="{245ABC6D-0EB9-4D33-B046-FCC2C30BE51C}" destId="{1A85B388-C917-4A9D-A030-9A5C4AB6B2B1}" srcOrd="1" destOrd="0" presId="urn:microsoft.com/office/officeart/2005/8/layout/hierarchy1"/>
    <dgm:cxn modelId="{E2C8377C-2729-444D-8240-57010537DC32}" type="presParOf" srcId="{E799B123-25C1-4F02-81EA-5668817FF114}" destId="{3D4F5D3F-E87E-4C06-B97A-93B2EF3B5B42}" srcOrd="1" destOrd="0" presId="urn:microsoft.com/office/officeart/2005/8/layout/hierarchy1"/>
    <dgm:cxn modelId="{A7D4AAF0-104F-4D2A-AF95-949A2F1AFA4F}" type="presParOf" srcId="{17C60259-8845-42D0-8ADF-53BBD802AB54}" destId="{D246B72F-1307-469D-8319-A72F6F8AC836}" srcOrd="2" destOrd="0" presId="urn:microsoft.com/office/officeart/2005/8/layout/hierarchy1"/>
    <dgm:cxn modelId="{EEDB92E8-70D7-48FE-B184-BEA17B6860B4}" type="presParOf" srcId="{17C60259-8845-42D0-8ADF-53BBD802AB54}" destId="{5DFB209F-2863-4402-9DB3-99D0D8F9264E}" srcOrd="3" destOrd="0" presId="urn:microsoft.com/office/officeart/2005/8/layout/hierarchy1"/>
    <dgm:cxn modelId="{943623CF-1AB3-480D-AF3C-B91A48165AE1}" type="presParOf" srcId="{5DFB209F-2863-4402-9DB3-99D0D8F9264E}" destId="{479F5E27-E1A1-4488-BE0D-7ACCFE0116B8}" srcOrd="0" destOrd="0" presId="urn:microsoft.com/office/officeart/2005/8/layout/hierarchy1"/>
    <dgm:cxn modelId="{39A5EC1C-54AD-4D0E-9191-ED7B30C53A18}" type="presParOf" srcId="{479F5E27-E1A1-4488-BE0D-7ACCFE0116B8}" destId="{DC3F324C-C1B4-45E9-AFBC-D1B79520CCEA}" srcOrd="0" destOrd="0" presId="urn:microsoft.com/office/officeart/2005/8/layout/hierarchy1"/>
    <dgm:cxn modelId="{1D801600-16B2-42A4-8A04-4C092B96E3DD}" type="presParOf" srcId="{479F5E27-E1A1-4488-BE0D-7ACCFE0116B8}" destId="{81B71C1F-B68C-4CC6-9164-1FF1F6CA7A9C}" srcOrd="1" destOrd="0" presId="urn:microsoft.com/office/officeart/2005/8/layout/hierarchy1"/>
    <dgm:cxn modelId="{07D7AA37-3103-4F0D-B0D2-5DF889D0C50D}" type="presParOf" srcId="{5DFB209F-2863-4402-9DB3-99D0D8F9264E}" destId="{F507ECCD-CAAC-497F-B4BD-69D689E1D8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40EEFA-9546-4FBB-BD3C-CFB52BA657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7392841-D561-4563-A1B5-5E40A49E6A09}">
      <dgm:prSet phldrT="[Текст]"/>
      <dgm:spPr/>
      <dgm:t>
        <a:bodyPr/>
        <a:lstStyle/>
        <a:p>
          <a:r>
            <a:rPr lang="en-US" dirty="0" smtClean="0"/>
            <a:t>Tourist agencies</a:t>
          </a:r>
          <a:endParaRPr lang="ru-RU" dirty="0"/>
        </a:p>
      </dgm:t>
    </dgm:pt>
    <dgm:pt modelId="{8A43088B-3389-414B-97E4-B3A64069A3E2}" type="parTrans" cxnId="{37F530C2-9A6C-41CD-ADF3-4FC480C34451}">
      <dgm:prSet/>
      <dgm:spPr/>
      <dgm:t>
        <a:bodyPr/>
        <a:lstStyle/>
        <a:p>
          <a:endParaRPr lang="ru-RU"/>
        </a:p>
      </dgm:t>
    </dgm:pt>
    <dgm:pt modelId="{05699144-B013-42C1-B210-67B588F00B05}" type="sibTrans" cxnId="{37F530C2-9A6C-41CD-ADF3-4FC480C34451}">
      <dgm:prSet/>
      <dgm:spPr/>
      <dgm:t>
        <a:bodyPr/>
        <a:lstStyle/>
        <a:p>
          <a:endParaRPr lang="ru-RU"/>
        </a:p>
      </dgm:t>
    </dgm:pt>
    <dgm:pt modelId="{4607A2F9-9AC0-480E-80B4-A32D0F0AE56D}">
      <dgm:prSet phldrT="[Текст]"/>
      <dgm:spPr/>
      <dgm:t>
        <a:bodyPr/>
        <a:lstStyle/>
        <a:p>
          <a:r>
            <a:rPr lang="en-US" dirty="0" smtClean="0"/>
            <a:t>Domestic supply</a:t>
          </a:r>
          <a:endParaRPr lang="ru-RU" dirty="0"/>
        </a:p>
      </dgm:t>
    </dgm:pt>
    <dgm:pt modelId="{CC3819B3-E623-4320-B8AC-8E9EDEA5D307}" type="parTrans" cxnId="{D685B870-A20F-4CA5-947E-71EC4A017908}">
      <dgm:prSet/>
      <dgm:spPr/>
      <dgm:t>
        <a:bodyPr/>
        <a:lstStyle/>
        <a:p>
          <a:endParaRPr lang="ru-RU"/>
        </a:p>
      </dgm:t>
    </dgm:pt>
    <dgm:pt modelId="{329DBE8D-F00C-4DFE-ADE3-70B54E244835}" type="sibTrans" cxnId="{D685B870-A20F-4CA5-947E-71EC4A017908}">
      <dgm:prSet/>
      <dgm:spPr/>
      <dgm:t>
        <a:bodyPr/>
        <a:lstStyle/>
        <a:p>
          <a:endParaRPr lang="ru-RU"/>
        </a:p>
      </dgm:t>
    </dgm:pt>
    <dgm:pt modelId="{3F43D59D-8841-49FF-8BD6-324CCF1F4B4C}">
      <dgm:prSet phldrT="[Текст]"/>
      <dgm:spPr/>
      <dgm:t>
        <a:bodyPr/>
        <a:lstStyle/>
        <a:p>
          <a:r>
            <a:rPr lang="en-US" dirty="0" smtClean="0"/>
            <a:t>Supply abroad</a:t>
          </a:r>
          <a:endParaRPr lang="ru-RU" dirty="0"/>
        </a:p>
      </dgm:t>
    </dgm:pt>
    <dgm:pt modelId="{544D06E2-3507-4BA2-8392-40FF01123E11}" type="parTrans" cxnId="{2037F399-0BBC-4E57-876F-D1AF87371A3A}">
      <dgm:prSet/>
      <dgm:spPr/>
      <dgm:t>
        <a:bodyPr/>
        <a:lstStyle/>
        <a:p>
          <a:endParaRPr lang="ru-RU"/>
        </a:p>
      </dgm:t>
    </dgm:pt>
    <dgm:pt modelId="{3ED4593D-C11F-4915-9350-A635D7ADE76E}" type="sibTrans" cxnId="{2037F399-0BBC-4E57-876F-D1AF87371A3A}">
      <dgm:prSet/>
      <dgm:spPr/>
      <dgm:t>
        <a:bodyPr/>
        <a:lstStyle/>
        <a:p>
          <a:endParaRPr lang="ru-RU"/>
        </a:p>
      </dgm:t>
    </dgm:pt>
    <dgm:pt modelId="{8A45066C-9A36-4FF8-9911-EA94C97D1195}">
      <dgm:prSet phldrT="[Текст]"/>
      <dgm:spPr/>
      <dgm:t>
        <a:bodyPr/>
        <a:lstStyle/>
        <a:p>
          <a:r>
            <a:rPr lang="en-US" dirty="0" smtClean="0"/>
            <a:t>Government</a:t>
          </a:r>
          <a:endParaRPr lang="ru-RU" dirty="0"/>
        </a:p>
      </dgm:t>
    </dgm:pt>
    <dgm:pt modelId="{7A953E09-4F78-4210-B17E-E0FD6BCDD4AA}" type="parTrans" cxnId="{F93430B6-E9FD-4C5F-B22F-D59A36D51C0C}">
      <dgm:prSet/>
      <dgm:spPr/>
      <dgm:t>
        <a:bodyPr/>
        <a:lstStyle/>
        <a:p>
          <a:endParaRPr lang="ru-RU"/>
        </a:p>
      </dgm:t>
    </dgm:pt>
    <dgm:pt modelId="{E4FA880E-698D-4197-86D3-02951C5396FE}" type="sibTrans" cxnId="{F93430B6-E9FD-4C5F-B22F-D59A36D51C0C}">
      <dgm:prSet/>
      <dgm:spPr/>
      <dgm:t>
        <a:bodyPr/>
        <a:lstStyle/>
        <a:p>
          <a:endParaRPr lang="ru-RU"/>
        </a:p>
      </dgm:t>
    </dgm:pt>
    <dgm:pt modelId="{4BC9705F-5C5C-436E-BC81-5F73AE274982}">
      <dgm:prSet phldrT="[Текст]"/>
      <dgm:spPr/>
      <dgm:t>
        <a:bodyPr/>
        <a:lstStyle/>
        <a:p>
          <a:r>
            <a:rPr lang="en-US" dirty="0" smtClean="0"/>
            <a:t>Tourism Development Committee </a:t>
          </a:r>
          <a:endParaRPr lang="ru-RU" dirty="0"/>
        </a:p>
      </dgm:t>
    </dgm:pt>
    <dgm:pt modelId="{D5A474F8-B574-425F-B3DA-4D1E89B5BF49}" type="parTrans" cxnId="{D30D7F55-04B6-456A-8718-68EE697B3D8D}">
      <dgm:prSet/>
      <dgm:spPr/>
      <dgm:t>
        <a:bodyPr/>
        <a:lstStyle/>
        <a:p>
          <a:endParaRPr lang="ru-RU"/>
        </a:p>
      </dgm:t>
    </dgm:pt>
    <dgm:pt modelId="{82CEDAA9-8082-42DB-9CD8-B1D47DDB0E97}" type="sibTrans" cxnId="{D30D7F55-04B6-456A-8718-68EE697B3D8D}">
      <dgm:prSet/>
      <dgm:spPr/>
      <dgm:t>
        <a:bodyPr/>
        <a:lstStyle/>
        <a:p>
          <a:endParaRPr lang="ru-RU"/>
        </a:p>
      </dgm:t>
    </dgm:pt>
    <dgm:pt modelId="{2DBAB806-7263-4F07-9FD3-95A29223BEF9}">
      <dgm:prSet phldrT="[Текст]"/>
      <dgm:spPr/>
      <dgm:t>
        <a:bodyPr/>
        <a:lstStyle/>
        <a:p>
          <a:r>
            <a:rPr lang="en-US" dirty="0" smtClean="0"/>
            <a:t>Culture Committee</a:t>
          </a:r>
          <a:endParaRPr lang="ru-RU" dirty="0"/>
        </a:p>
      </dgm:t>
    </dgm:pt>
    <dgm:pt modelId="{3A9BE2D0-F2B6-41E9-A43A-AA520C234824}" type="parTrans" cxnId="{4B1ADC10-7CAE-4B67-A193-868FD31E49DE}">
      <dgm:prSet/>
      <dgm:spPr/>
      <dgm:t>
        <a:bodyPr/>
        <a:lstStyle/>
        <a:p>
          <a:endParaRPr lang="ru-RU"/>
        </a:p>
      </dgm:t>
    </dgm:pt>
    <dgm:pt modelId="{31B35AAA-BC84-4D20-B584-A00F1687D69B}" type="sibTrans" cxnId="{4B1ADC10-7CAE-4B67-A193-868FD31E49DE}">
      <dgm:prSet/>
      <dgm:spPr/>
      <dgm:t>
        <a:bodyPr/>
        <a:lstStyle/>
        <a:p>
          <a:endParaRPr lang="ru-RU"/>
        </a:p>
      </dgm:t>
    </dgm:pt>
    <dgm:pt modelId="{CE9FB5CF-CC5D-4149-89B6-537D2C4DA26B}">
      <dgm:prSet phldrT="[Текст]"/>
      <dgm:spPr/>
      <dgm:t>
        <a:bodyPr/>
        <a:lstStyle/>
        <a:p>
          <a:r>
            <a:rPr lang="en-US" dirty="0" smtClean="0"/>
            <a:t>Entertainment</a:t>
          </a:r>
          <a:endParaRPr lang="ru-RU" dirty="0"/>
        </a:p>
      </dgm:t>
    </dgm:pt>
    <dgm:pt modelId="{FD02097B-234B-428E-832C-7907AB374BAA}" type="parTrans" cxnId="{75DF78B4-7988-42B4-8DB1-8E3754807339}">
      <dgm:prSet/>
      <dgm:spPr/>
      <dgm:t>
        <a:bodyPr/>
        <a:lstStyle/>
        <a:p>
          <a:endParaRPr lang="ru-RU"/>
        </a:p>
      </dgm:t>
    </dgm:pt>
    <dgm:pt modelId="{756CF2A3-6B38-48EA-B03F-53151DE8F442}" type="sibTrans" cxnId="{75DF78B4-7988-42B4-8DB1-8E3754807339}">
      <dgm:prSet/>
      <dgm:spPr/>
      <dgm:t>
        <a:bodyPr/>
        <a:lstStyle/>
        <a:p>
          <a:endParaRPr lang="ru-RU"/>
        </a:p>
      </dgm:t>
    </dgm:pt>
    <dgm:pt modelId="{4A2C6FC0-CB14-4B7F-890C-1A7D581381ED}">
      <dgm:prSet phldrT="[Текст]"/>
      <dgm:spPr/>
      <dgm:t>
        <a:bodyPr/>
        <a:lstStyle/>
        <a:p>
          <a:r>
            <a:rPr lang="en-US" dirty="0" smtClean="0"/>
            <a:t>Popularity of sites among tourists</a:t>
          </a:r>
          <a:endParaRPr lang="ru-RU" dirty="0"/>
        </a:p>
      </dgm:t>
    </dgm:pt>
    <dgm:pt modelId="{E1D1409D-BA5B-4DD1-B19E-8CBE2CCC814C}" type="parTrans" cxnId="{C727A3A1-20A5-4059-A0D1-6CACA86B6B22}">
      <dgm:prSet/>
      <dgm:spPr/>
      <dgm:t>
        <a:bodyPr/>
        <a:lstStyle/>
        <a:p>
          <a:endParaRPr lang="ru-RU"/>
        </a:p>
      </dgm:t>
    </dgm:pt>
    <dgm:pt modelId="{B0643610-D464-49B7-8363-39BAEEC344B2}" type="sibTrans" cxnId="{C727A3A1-20A5-4059-A0D1-6CACA86B6B22}">
      <dgm:prSet/>
      <dgm:spPr/>
      <dgm:t>
        <a:bodyPr/>
        <a:lstStyle/>
        <a:p>
          <a:endParaRPr lang="ru-RU"/>
        </a:p>
      </dgm:t>
    </dgm:pt>
    <dgm:pt modelId="{210EA312-E41B-4BEB-98B5-51438D51A272}">
      <dgm:prSet phldrT="[Текст]"/>
      <dgm:spPr/>
      <dgm:t>
        <a:bodyPr/>
        <a:lstStyle/>
        <a:p>
          <a:r>
            <a:rPr lang="en-US" dirty="0" smtClean="0"/>
            <a:t>Committee on External Relations</a:t>
          </a:r>
          <a:endParaRPr lang="ru-RU" dirty="0"/>
        </a:p>
      </dgm:t>
    </dgm:pt>
    <dgm:pt modelId="{5FCBFBA5-989C-4427-AB86-B52992B23AE1}" type="parTrans" cxnId="{83D88608-02DC-4515-95EE-FF170CF208D8}">
      <dgm:prSet/>
      <dgm:spPr/>
      <dgm:t>
        <a:bodyPr/>
        <a:lstStyle/>
        <a:p>
          <a:endParaRPr lang="ru-RU"/>
        </a:p>
      </dgm:t>
    </dgm:pt>
    <dgm:pt modelId="{AEAE60B5-5884-4C81-A037-2996059501ED}" type="sibTrans" cxnId="{83D88608-02DC-4515-95EE-FF170CF208D8}">
      <dgm:prSet/>
      <dgm:spPr/>
      <dgm:t>
        <a:bodyPr/>
        <a:lstStyle/>
        <a:p>
          <a:endParaRPr lang="ru-RU"/>
        </a:p>
      </dgm:t>
    </dgm:pt>
    <dgm:pt modelId="{44CEB4CF-1FB2-4BA6-B993-55DA775AABEA}" type="pres">
      <dgm:prSet presAssocID="{9740EEFA-9546-4FBB-BD3C-CFB52BA6571B}" presName="Name0" presStyleCnt="0">
        <dgm:presLayoutVars>
          <dgm:dir/>
          <dgm:animLvl val="lvl"/>
          <dgm:resizeHandles val="exact"/>
        </dgm:presLayoutVars>
      </dgm:prSet>
      <dgm:spPr/>
      <dgm:t>
        <a:bodyPr/>
        <a:lstStyle/>
        <a:p>
          <a:endParaRPr lang="ru-RU"/>
        </a:p>
      </dgm:t>
    </dgm:pt>
    <dgm:pt modelId="{A8A170F2-13AB-4FBC-9384-68325BA11A68}" type="pres">
      <dgm:prSet presAssocID="{87392841-D561-4563-A1B5-5E40A49E6A09}" presName="linNode" presStyleCnt="0"/>
      <dgm:spPr/>
    </dgm:pt>
    <dgm:pt modelId="{2CF1506A-4166-49E0-8E4B-3D399B78924E}" type="pres">
      <dgm:prSet presAssocID="{87392841-D561-4563-A1B5-5E40A49E6A09}" presName="parentText" presStyleLbl="node1" presStyleIdx="0" presStyleCnt="3" custLinFactNeighborY="-151">
        <dgm:presLayoutVars>
          <dgm:chMax val="1"/>
          <dgm:bulletEnabled val="1"/>
        </dgm:presLayoutVars>
      </dgm:prSet>
      <dgm:spPr/>
      <dgm:t>
        <a:bodyPr/>
        <a:lstStyle/>
        <a:p>
          <a:endParaRPr lang="ru-RU"/>
        </a:p>
      </dgm:t>
    </dgm:pt>
    <dgm:pt modelId="{B6B09713-A842-463E-8D50-1854133991F1}" type="pres">
      <dgm:prSet presAssocID="{87392841-D561-4563-A1B5-5E40A49E6A09}" presName="descendantText" presStyleLbl="alignAccFollowNode1" presStyleIdx="0" presStyleCnt="3">
        <dgm:presLayoutVars>
          <dgm:bulletEnabled val="1"/>
        </dgm:presLayoutVars>
      </dgm:prSet>
      <dgm:spPr/>
      <dgm:t>
        <a:bodyPr/>
        <a:lstStyle/>
        <a:p>
          <a:endParaRPr lang="ru-RU"/>
        </a:p>
      </dgm:t>
    </dgm:pt>
    <dgm:pt modelId="{B57107DD-9C7E-4337-96B2-61C742DF418D}" type="pres">
      <dgm:prSet presAssocID="{05699144-B013-42C1-B210-67B588F00B05}" presName="sp" presStyleCnt="0"/>
      <dgm:spPr/>
    </dgm:pt>
    <dgm:pt modelId="{5D749D7E-EA2C-4558-9623-CA390377D141}" type="pres">
      <dgm:prSet presAssocID="{8A45066C-9A36-4FF8-9911-EA94C97D1195}" presName="linNode" presStyleCnt="0"/>
      <dgm:spPr/>
    </dgm:pt>
    <dgm:pt modelId="{17A4D5D1-907E-4B85-832E-391558B3C7FD}" type="pres">
      <dgm:prSet presAssocID="{8A45066C-9A36-4FF8-9911-EA94C97D1195}" presName="parentText" presStyleLbl="node1" presStyleIdx="1" presStyleCnt="3">
        <dgm:presLayoutVars>
          <dgm:chMax val="1"/>
          <dgm:bulletEnabled val="1"/>
        </dgm:presLayoutVars>
      </dgm:prSet>
      <dgm:spPr/>
      <dgm:t>
        <a:bodyPr/>
        <a:lstStyle/>
        <a:p>
          <a:endParaRPr lang="ru-RU"/>
        </a:p>
      </dgm:t>
    </dgm:pt>
    <dgm:pt modelId="{49C9444E-7873-4FCF-A886-B465504D468A}" type="pres">
      <dgm:prSet presAssocID="{8A45066C-9A36-4FF8-9911-EA94C97D1195}" presName="descendantText" presStyleLbl="alignAccFollowNode1" presStyleIdx="1" presStyleCnt="3">
        <dgm:presLayoutVars>
          <dgm:bulletEnabled val="1"/>
        </dgm:presLayoutVars>
      </dgm:prSet>
      <dgm:spPr/>
      <dgm:t>
        <a:bodyPr/>
        <a:lstStyle/>
        <a:p>
          <a:endParaRPr lang="ru-RU"/>
        </a:p>
      </dgm:t>
    </dgm:pt>
    <dgm:pt modelId="{1A7F7FF2-D1E9-4AA2-9413-DF435E1F20F8}" type="pres">
      <dgm:prSet presAssocID="{E4FA880E-698D-4197-86D3-02951C5396FE}" presName="sp" presStyleCnt="0"/>
      <dgm:spPr/>
    </dgm:pt>
    <dgm:pt modelId="{8ACCCA07-3DE8-4124-A75C-28DFCB838E90}" type="pres">
      <dgm:prSet presAssocID="{CE9FB5CF-CC5D-4149-89B6-537D2C4DA26B}" presName="linNode" presStyleCnt="0"/>
      <dgm:spPr/>
    </dgm:pt>
    <dgm:pt modelId="{C0D0C21A-2D46-428F-8822-7F61FA56B818}" type="pres">
      <dgm:prSet presAssocID="{CE9FB5CF-CC5D-4149-89B6-537D2C4DA26B}" presName="parentText" presStyleLbl="node1" presStyleIdx="2" presStyleCnt="3">
        <dgm:presLayoutVars>
          <dgm:chMax val="1"/>
          <dgm:bulletEnabled val="1"/>
        </dgm:presLayoutVars>
      </dgm:prSet>
      <dgm:spPr/>
      <dgm:t>
        <a:bodyPr/>
        <a:lstStyle/>
        <a:p>
          <a:endParaRPr lang="ru-RU"/>
        </a:p>
      </dgm:t>
    </dgm:pt>
    <dgm:pt modelId="{B178F534-C888-439A-8D74-C5BFA9DDD3E9}" type="pres">
      <dgm:prSet presAssocID="{CE9FB5CF-CC5D-4149-89B6-537D2C4DA26B}" presName="descendantText" presStyleLbl="alignAccFollowNode1" presStyleIdx="2" presStyleCnt="3">
        <dgm:presLayoutVars>
          <dgm:bulletEnabled val="1"/>
        </dgm:presLayoutVars>
      </dgm:prSet>
      <dgm:spPr/>
      <dgm:t>
        <a:bodyPr/>
        <a:lstStyle/>
        <a:p>
          <a:endParaRPr lang="ru-RU"/>
        </a:p>
      </dgm:t>
    </dgm:pt>
  </dgm:ptLst>
  <dgm:cxnLst>
    <dgm:cxn modelId="{43234E7B-6385-4885-B46A-228AE944446B}" type="presOf" srcId="{4A2C6FC0-CB14-4B7F-890C-1A7D581381ED}" destId="{B178F534-C888-439A-8D74-C5BFA9DDD3E9}" srcOrd="0" destOrd="0" presId="urn:microsoft.com/office/officeart/2005/8/layout/vList5"/>
    <dgm:cxn modelId="{D30D7F55-04B6-456A-8718-68EE697B3D8D}" srcId="{8A45066C-9A36-4FF8-9911-EA94C97D1195}" destId="{4BC9705F-5C5C-436E-BC81-5F73AE274982}" srcOrd="0" destOrd="0" parTransId="{D5A474F8-B574-425F-B3DA-4D1E89B5BF49}" sibTransId="{82CEDAA9-8082-42DB-9CD8-B1D47DDB0E97}"/>
    <dgm:cxn modelId="{91FA0E3D-A4B8-4B1C-AADB-06589D60113E}" type="presOf" srcId="{8A45066C-9A36-4FF8-9911-EA94C97D1195}" destId="{17A4D5D1-907E-4B85-832E-391558B3C7FD}" srcOrd="0" destOrd="0" presId="urn:microsoft.com/office/officeart/2005/8/layout/vList5"/>
    <dgm:cxn modelId="{B656EF83-1DF5-46ED-BECA-DCB400C17A62}" type="presOf" srcId="{210EA312-E41B-4BEB-98B5-51438D51A272}" destId="{49C9444E-7873-4FCF-A886-B465504D468A}" srcOrd="0" destOrd="2" presId="urn:microsoft.com/office/officeart/2005/8/layout/vList5"/>
    <dgm:cxn modelId="{2F76B18B-AB23-4014-B868-BB0AB37503F7}" type="presOf" srcId="{CE9FB5CF-CC5D-4149-89B6-537D2C4DA26B}" destId="{C0D0C21A-2D46-428F-8822-7F61FA56B818}" srcOrd="0" destOrd="0" presId="urn:microsoft.com/office/officeart/2005/8/layout/vList5"/>
    <dgm:cxn modelId="{F9E0CB09-5672-4044-B2CB-8EAE44068E0D}" type="presOf" srcId="{2DBAB806-7263-4F07-9FD3-95A29223BEF9}" destId="{49C9444E-7873-4FCF-A886-B465504D468A}" srcOrd="0" destOrd="1" presId="urn:microsoft.com/office/officeart/2005/8/layout/vList5"/>
    <dgm:cxn modelId="{36E07227-02B5-41B8-B9E1-F6FA22DCFA9B}" type="presOf" srcId="{4BC9705F-5C5C-436E-BC81-5F73AE274982}" destId="{49C9444E-7873-4FCF-A886-B465504D468A}" srcOrd="0" destOrd="0" presId="urn:microsoft.com/office/officeart/2005/8/layout/vList5"/>
    <dgm:cxn modelId="{2037F399-0BBC-4E57-876F-D1AF87371A3A}" srcId="{87392841-D561-4563-A1B5-5E40A49E6A09}" destId="{3F43D59D-8841-49FF-8BD6-324CCF1F4B4C}" srcOrd="1" destOrd="0" parTransId="{544D06E2-3507-4BA2-8392-40FF01123E11}" sibTransId="{3ED4593D-C11F-4915-9350-A635D7ADE76E}"/>
    <dgm:cxn modelId="{5ED3DA40-2B16-44B2-9732-029902000E0C}" type="presOf" srcId="{9740EEFA-9546-4FBB-BD3C-CFB52BA6571B}" destId="{44CEB4CF-1FB2-4BA6-B993-55DA775AABEA}" srcOrd="0" destOrd="0" presId="urn:microsoft.com/office/officeart/2005/8/layout/vList5"/>
    <dgm:cxn modelId="{F93430B6-E9FD-4C5F-B22F-D59A36D51C0C}" srcId="{9740EEFA-9546-4FBB-BD3C-CFB52BA6571B}" destId="{8A45066C-9A36-4FF8-9911-EA94C97D1195}" srcOrd="1" destOrd="0" parTransId="{7A953E09-4F78-4210-B17E-E0FD6BCDD4AA}" sibTransId="{E4FA880E-698D-4197-86D3-02951C5396FE}"/>
    <dgm:cxn modelId="{043D981D-2946-481C-B5DB-D57B3794531B}" type="presOf" srcId="{87392841-D561-4563-A1B5-5E40A49E6A09}" destId="{2CF1506A-4166-49E0-8E4B-3D399B78924E}" srcOrd="0" destOrd="0" presId="urn:microsoft.com/office/officeart/2005/8/layout/vList5"/>
    <dgm:cxn modelId="{75DF78B4-7988-42B4-8DB1-8E3754807339}" srcId="{9740EEFA-9546-4FBB-BD3C-CFB52BA6571B}" destId="{CE9FB5CF-CC5D-4149-89B6-537D2C4DA26B}" srcOrd="2" destOrd="0" parTransId="{FD02097B-234B-428E-832C-7907AB374BAA}" sibTransId="{756CF2A3-6B38-48EA-B03F-53151DE8F442}"/>
    <dgm:cxn modelId="{D685B870-A20F-4CA5-947E-71EC4A017908}" srcId="{87392841-D561-4563-A1B5-5E40A49E6A09}" destId="{4607A2F9-9AC0-480E-80B4-A32D0F0AE56D}" srcOrd="0" destOrd="0" parTransId="{CC3819B3-E623-4320-B8AC-8E9EDEA5D307}" sibTransId="{329DBE8D-F00C-4DFE-ADE3-70B54E244835}"/>
    <dgm:cxn modelId="{4B1ADC10-7CAE-4B67-A193-868FD31E49DE}" srcId="{8A45066C-9A36-4FF8-9911-EA94C97D1195}" destId="{2DBAB806-7263-4F07-9FD3-95A29223BEF9}" srcOrd="1" destOrd="0" parTransId="{3A9BE2D0-F2B6-41E9-A43A-AA520C234824}" sibTransId="{31B35AAA-BC84-4D20-B584-A00F1687D69B}"/>
    <dgm:cxn modelId="{FDB1F0BD-C407-4ACE-A326-9563EACE8762}" type="presOf" srcId="{4607A2F9-9AC0-480E-80B4-A32D0F0AE56D}" destId="{B6B09713-A842-463E-8D50-1854133991F1}" srcOrd="0" destOrd="0" presId="urn:microsoft.com/office/officeart/2005/8/layout/vList5"/>
    <dgm:cxn modelId="{83D88608-02DC-4515-95EE-FF170CF208D8}" srcId="{8A45066C-9A36-4FF8-9911-EA94C97D1195}" destId="{210EA312-E41B-4BEB-98B5-51438D51A272}" srcOrd="2" destOrd="0" parTransId="{5FCBFBA5-989C-4427-AB86-B52992B23AE1}" sibTransId="{AEAE60B5-5884-4C81-A037-2996059501ED}"/>
    <dgm:cxn modelId="{C727A3A1-20A5-4059-A0D1-6CACA86B6B22}" srcId="{CE9FB5CF-CC5D-4149-89B6-537D2C4DA26B}" destId="{4A2C6FC0-CB14-4B7F-890C-1A7D581381ED}" srcOrd="0" destOrd="0" parTransId="{E1D1409D-BA5B-4DD1-B19E-8CBE2CCC814C}" sibTransId="{B0643610-D464-49B7-8363-39BAEEC344B2}"/>
    <dgm:cxn modelId="{37F530C2-9A6C-41CD-ADF3-4FC480C34451}" srcId="{9740EEFA-9546-4FBB-BD3C-CFB52BA6571B}" destId="{87392841-D561-4563-A1B5-5E40A49E6A09}" srcOrd="0" destOrd="0" parTransId="{8A43088B-3389-414B-97E4-B3A64069A3E2}" sibTransId="{05699144-B013-42C1-B210-67B588F00B05}"/>
    <dgm:cxn modelId="{2B7DEE93-ADB2-4C26-AE91-53FA0B8856F9}" type="presOf" srcId="{3F43D59D-8841-49FF-8BD6-324CCF1F4B4C}" destId="{B6B09713-A842-463E-8D50-1854133991F1}" srcOrd="0" destOrd="1" presId="urn:microsoft.com/office/officeart/2005/8/layout/vList5"/>
    <dgm:cxn modelId="{CB93090E-5F3A-433C-877F-849E34C4CCC2}" type="presParOf" srcId="{44CEB4CF-1FB2-4BA6-B993-55DA775AABEA}" destId="{A8A170F2-13AB-4FBC-9384-68325BA11A68}" srcOrd="0" destOrd="0" presId="urn:microsoft.com/office/officeart/2005/8/layout/vList5"/>
    <dgm:cxn modelId="{140BD3E6-FFE7-405B-B3E2-F596B7CA2DB6}" type="presParOf" srcId="{A8A170F2-13AB-4FBC-9384-68325BA11A68}" destId="{2CF1506A-4166-49E0-8E4B-3D399B78924E}" srcOrd="0" destOrd="0" presId="urn:microsoft.com/office/officeart/2005/8/layout/vList5"/>
    <dgm:cxn modelId="{E60B3FC2-03D9-4F3D-B5E9-2CA7733E1BA4}" type="presParOf" srcId="{A8A170F2-13AB-4FBC-9384-68325BA11A68}" destId="{B6B09713-A842-463E-8D50-1854133991F1}" srcOrd="1" destOrd="0" presId="urn:microsoft.com/office/officeart/2005/8/layout/vList5"/>
    <dgm:cxn modelId="{658F5CC4-9EEE-4814-AAEF-7E695658796D}" type="presParOf" srcId="{44CEB4CF-1FB2-4BA6-B993-55DA775AABEA}" destId="{B57107DD-9C7E-4337-96B2-61C742DF418D}" srcOrd="1" destOrd="0" presId="urn:microsoft.com/office/officeart/2005/8/layout/vList5"/>
    <dgm:cxn modelId="{CA267056-2517-4A27-B7C3-100FF5880688}" type="presParOf" srcId="{44CEB4CF-1FB2-4BA6-B993-55DA775AABEA}" destId="{5D749D7E-EA2C-4558-9623-CA390377D141}" srcOrd="2" destOrd="0" presId="urn:microsoft.com/office/officeart/2005/8/layout/vList5"/>
    <dgm:cxn modelId="{AC7A7D85-24BB-4643-A807-F76D73936B56}" type="presParOf" srcId="{5D749D7E-EA2C-4558-9623-CA390377D141}" destId="{17A4D5D1-907E-4B85-832E-391558B3C7FD}" srcOrd="0" destOrd="0" presId="urn:microsoft.com/office/officeart/2005/8/layout/vList5"/>
    <dgm:cxn modelId="{362F56C5-FDDC-464E-B641-B4C4784115B8}" type="presParOf" srcId="{5D749D7E-EA2C-4558-9623-CA390377D141}" destId="{49C9444E-7873-4FCF-A886-B465504D468A}" srcOrd="1" destOrd="0" presId="urn:microsoft.com/office/officeart/2005/8/layout/vList5"/>
    <dgm:cxn modelId="{EB46FD87-F2CD-4B64-A0C4-9BD0259FDA22}" type="presParOf" srcId="{44CEB4CF-1FB2-4BA6-B993-55DA775AABEA}" destId="{1A7F7FF2-D1E9-4AA2-9413-DF435E1F20F8}" srcOrd="3" destOrd="0" presId="urn:microsoft.com/office/officeart/2005/8/layout/vList5"/>
    <dgm:cxn modelId="{5A1075E4-3B82-44CA-B5F6-F79C3170C9F5}" type="presParOf" srcId="{44CEB4CF-1FB2-4BA6-B993-55DA775AABEA}" destId="{8ACCCA07-3DE8-4124-A75C-28DFCB838E90}" srcOrd="4" destOrd="0" presId="urn:microsoft.com/office/officeart/2005/8/layout/vList5"/>
    <dgm:cxn modelId="{22E8DC23-AB97-410E-A4F6-DF276DBC15D8}" type="presParOf" srcId="{8ACCCA07-3DE8-4124-A75C-28DFCB838E90}" destId="{C0D0C21A-2D46-428F-8822-7F61FA56B818}" srcOrd="0" destOrd="0" presId="urn:microsoft.com/office/officeart/2005/8/layout/vList5"/>
    <dgm:cxn modelId="{02F47A58-BC79-4D95-91BE-846654587435}" type="presParOf" srcId="{8ACCCA07-3DE8-4124-A75C-28DFCB838E90}" destId="{B178F534-C888-439A-8D74-C5BFA9DDD3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6F3A0C-D828-47DD-936A-BB6856F918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8B2C84E-7B54-4F0A-85A8-844079336CCB}">
      <dgm:prSet phldrT="[Текст]"/>
      <dgm:spPr/>
      <dgm:t>
        <a:bodyPr/>
        <a:lstStyle/>
        <a:p>
          <a:r>
            <a:rPr lang="en-US" dirty="0" smtClean="0"/>
            <a:t>Institutions</a:t>
          </a:r>
          <a:endParaRPr lang="ru-RU" dirty="0"/>
        </a:p>
      </dgm:t>
    </dgm:pt>
    <dgm:pt modelId="{9057D6DA-5F5E-4694-95F2-84CA22189FE1}" type="parTrans" cxnId="{C7D753D5-05D4-4527-A13B-5E14E9B1B7EE}">
      <dgm:prSet/>
      <dgm:spPr/>
      <dgm:t>
        <a:bodyPr/>
        <a:lstStyle/>
        <a:p>
          <a:endParaRPr lang="ru-RU"/>
        </a:p>
      </dgm:t>
    </dgm:pt>
    <dgm:pt modelId="{10950D45-93A9-4366-8B95-1C15CE85DA71}" type="sibTrans" cxnId="{C7D753D5-05D4-4527-A13B-5E14E9B1B7EE}">
      <dgm:prSet/>
      <dgm:spPr/>
      <dgm:t>
        <a:bodyPr/>
        <a:lstStyle/>
        <a:p>
          <a:endParaRPr lang="ru-RU"/>
        </a:p>
      </dgm:t>
    </dgm:pt>
    <dgm:pt modelId="{352DBFCF-159B-4ECC-85CD-03DF78B2F710}">
      <dgm:prSet phldrT="[Текст]"/>
      <dgm:spPr/>
      <dgm:t>
        <a:bodyPr/>
        <a:lstStyle/>
        <a:p>
          <a:r>
            <a:rPr lang="en-US" dirty="0" smtClean="0"/>
            <a:t>Museums</a:t>
          </a:r>
          <a:endParaRPr lang="ru-RU" dirty="0"/>
        </a:p>
      </dgm:t>
    </dgm:pt>
    <dgm:pt modelId="{30DDCAB6-64F3-4B9B-95AD-B313F0EA2FE0}" type="parTrans" cxnId="{14120F60-0FBF-4AC1-A71F-CC5BBB8B2695}">
      <dgm:prSet/>
      <dgm:spPr/>
      <dgm:t>
        <a:bodyPr/>
        <a:lstStyle/>
        <a:p>
          <a:endParaRPr lang="ru-RU"/>
        </a:p>
      </dgm:t>
    </dgm:pt>
    <dgm:pt modelId="{B2993BCD-48C6-4327-8882-0080D44383A6}" type="sibTrans" cxnId="{14120F60-0FBF-4AC1-A71F-CC5BBB8B2695}">
      <dgm:prSet/>
      <dgm:spPr/>
      <dgm:t>
        <a:bodyPr/>
        <a:lstStyle/>
        <a:p>
          <a:endParaRPr lang="ru-RU"/>
        </a:p>
      </dgm:t>
    </dgm:pt>
    <dgm:pt modelId="{02D04857-7D25-4A71-9FDE-8455E299210C}">
      <dgm:prSet phldrT="[Текст]"/>
      <dgm:spPr/>
      <dgm:t>
        <a:bodyPr/>
        <a:lstStyle/>
        <a:p>
          <a:r>
            <a:rPr lang="en-US" dirty="0" smtClean="0"/>
            <a:t>Art galleries</a:t>
          </a:r>
          <a:endParaRPr lang="ru-RU" dirty="0"/>
        </a:p>
      </dgm:t>
    </dgm:pt>
    <dgm:pt modelId="{73810605-E4D1-4455-B8D4-FF6C2CC7335F}" type="parTrans" cxnId="{5FA8BB92-081F-420A-A1D4-75D5C0AAE685}">
      <dgm:prSet/>
      <dgm:spPr/>
      <dgm:t>
        <a:bodyPr/>
        <a:lstStyle/>
        <a:p>
          <a:endParaRPr lang="ru-RU"/>
        </a:p>
      </dgm:t>
    </dgm:pt>
    <dgm:pt modelId="{B770F17D-C821-4DD0-816F-DD5E42A57D08}" type="sibTrans" cxnId="{5FA8BB92-081F-420A-A1D4-75D5C0AAE685}">
      <dgm:prSet/>
      <dgm:spPr/>
      <dgm:t>
        <a:bodyPr/>
        <a:lstStyle/>
        <a:p>
          <a:endParaRPr lang="ru-RU"/>
        </a:p>
      </dgm:t>
    </dgm:pt>
    <dgm:pt modelId="{8C6C6AA8-3C8F-42C4-8CEC-5AFB03325FB8}">
      <dgm:prSet phldrT="[Текст]"/>
      <dgm:spPr/>
      <dgm:t>
        <a:bodyPr/>
        <a:lstStyle/>
        <a:p>
          <a:r>
            <a:rPr lang="en-US" dirty="0" smtClean="0"/>
            <a:t>Creative spaces</a:t>
          </a:r>
          <a:endParaRPr lang="ru-RU" dirty="0"/>
        </a:p>
      </dgm:t>
    </dgm:pt>
    <dgm:pt modelId="{51C83A24-E834-48BC-9554-14A5873198CE}" type="parTrans" cxnId="{614244AD-9955-49F2-B283-25D8D678EF58}">
      <dgm:prSet/>
      <dgm:spPr/>
      <dgm:t>
        <a:bodyPr/>
        <a:lstStyle/>
        <a:p>
          <a:endParaRPr lang="ru-RU"/>
        </a:p>
      </dgm:t>
    </dgm:pt>
    <dgm:pt modelId="{A49C4FBA-383C-4153-941C-961527D7225E}" type="sibTrans" cxnId="{614244AD-9955-49F2-B283-25D8D678EF58}">
      <dgm:prSet/>
      <dgm:spPr/>
      <dgm:t>
        <a:bodyPr/>
        <a:lstStyle/>
        <a:p>
          <a:endParaRPr lang="ru-RU"/>
        </a:p>
      </dgm:t>
    </dgm:pt>
    <dgm:pt modelId="{C9C866AC-FE45-496C-AB9D-6D0E01D7DF44}">
      <dgm:prSet/>
      <dgm:spPr/>
      <dgm:t>
        <a:bodyPr/>
        <a:lstStyle/>
        <a:p>
          <a:r>
            <a:rPr lang="en-US" dirty="0" smtClean="0"/>
            <a:t>Contemporary Art</a:t>
          </a:r>
          <a:endParaRPr lang="ru-RU" dirty="0"/>
        </a:p>
      </dgm:t>
    </dgm:pt>
    <dgm:pt modelId="{FE05F6F1-3D77-4F6A-923D-E6C6B052A6CF}" type="parTrans" cxnId="{F920F384-A296-4957-ACD2-49A056CFEDB1}">
      <dgm:prSet/>
      <dgm:spPr/>
      <dgm:t>
        <a:bodyPr/>
        <a:lstStyle/>
        <a:p>
          <a:endParaRPr lang="ru-RU"/>
        </a:p>
      </dgm:t>
    </dgm:pt>
    <dgm:pt modelId="{B6EE140E-C954-44B4-8C70-B7AD20A171BA}" type="sibTrans" cxnId="{F920F384-A296-4957-ACD2-49A056CFEDB1}">
      <dgm:prSet/>
      <dgm:spPr/>
      <dgm:t>
        <a:bodyPr/>
        <a:lstStyle/>
        <a:p>
          <a:endParaRPr lang="ru-RU"/>
        </a:p>
      </dgm:t>
    </dgm:pt>
    <dgm:pt modelId="{DD4C6EDF-0189-4D11-A10B-3562E2A0CA73}">
      <dgm:prSet/>
      <dgm:spPr/>
      <dgm:t>
        <a:bodyPr/>
        <a:lstStyle/>
        <a:p>
          <a:r>
            <a:rPr lang="en-US" dirty="0" smtClean="0"/>
            <a:t>Classical </a:t>
          </a:r>
          <a:endParaRPr lang="ru-RU" dirty="0"/>
        </a:p>
      </dgm:t>
    </dgm:pt>
    <dgm:pt modelId="{340FC549-5B01-468B-845D-D9EFF1506849}" type="parTrans" cxnId="{AE7C30F7-7CF1-4643-AC96-929B360E7E40}">
      <dgm:prSet/>
      <dgm:spPr/>
      <dgm:t>
        <a:bodyPr/>
        <a:lstStyle/>
        <a:p>
          <a:endParaRPr lang="ru-RU"/>
        </a:p>
      </dgm:t>
    </dgm:pt>
    <dgm:pt modelId="{6227944F-64B4-412B-B601-96ED3B2EF081}" type="sibTrans" cxnId="{AE7C30F7-7CF1-4643-AC96-929B360E7E40}">
      <dgm:prSet/>
      <dgm:spPr/>
      <dgm:t>
        <a:bodyPr/>
        <a:lstStyle/>
        <a:p>
          <a:endParaRPr lang="ru-RU"/>
        </a:p>
      </dgm:t>
    </dgm:pt>
    <dgm:pt modelId="{8A7010CF-6074-49E7-A712-A762126FA8D7}" type="pres">
      <dgm:prSet presAssocID="{296F3A0C-D828-47DD-936A-BB6856F91815}" presName="hierChild1" presStyleCnt="0">
        <dgm:presLayoutVars>
          <dgm:orgChart val="1"/>
          <dgm:chPref val="1"/>
          <dgm:dir/>
          <dgm:animOne val="branch"/>
          <dgm:animLvl val="lvl"/>
          <dgm:resizeHandles/>
        </dgm:presLayoutVars>
      </dgm:prSet>
      <dgm:spPr/>
      <dgm:t>
        <a:bodyPr/>
        <a:lstStyle/>
        <a:p>
          <a:endParaRPr lang="ru-RU"/>
        </a:p>
      </dgm:t>
    </dgm:pt>
    <dgm:pt modelId="{983E1A45-D864-43FF-B2EE-2327DB25DE8D}" type="pres">
      <dgm:prSet presAssocID="{A8B2C84E-7B54-4F0A-85A8-844079336CCB}" presName="hierRoot1" presStyleCnt="0">
        <dgm:presLayoutVars>
          <dgm:hierBranch val="init"/>
        </dgm:presLayoutVars>
      </dgm:prSet>
      <dgm:spPr/>
    </dgm:pt>
    <dgm:pt modelId="{710CACC8-4AEF-43B0-B713-E236A0D7F642}" type="pres">
      <dgm:prSet presAssocID="{A8B2C84E-7B54-4F0A-85A8-844079336CCB}" presName="rootComposite1" presStyleCnt="0"/>
      <dgm:spPr/>
    </dgm:pt>
    <dgm:pt modelId="{506EBE43-6765-4DFE-9BB9-E9DDE6E4F560}" type="pres">
      <dgm:prSet presAssocID="{A8B2C84E-7B54-4F0A-85A8-844079336CCB}" presName="rootText1" presStyleLbl="node0" presStyleIdx="0" presStyleCnt="1">
        <dgm:presLayoutVars>
          <dgm:chPref val="3"/>
        </dgm:presLayoutVars>
      </dgm:prSet>
      <dgm:spPr/>
      <dgm:t>
        <a:bodyPr/>
        <a:lstStyle/>
        <a:p>
          <a:endParaRPr lang="ru-RU"/>
        </a:p>
      </dgm:t>
    </dgm:pt>
    <dgm:pt modelId="{FAE5814E-BD5C-4D1F-A03A-B0CD8E2C0192}" type="pres">
      <dgm:prSet presAssocID="{A8B2C84E-7B54-4F0A-85A8-844079336CCB}" presName="rootConnector1" presStyleLbl="node1" presStyleIdx="0" presStyleCnt="0"/>
      <dgm:spPr/>
      <dgm:t>
        <a:bodyPr/>
        <a:lstStyle/>
        <a:p>
          <a:endParaRPr lang="ru-RU"/>
        </a:p>
      </dgm:t>
    </dgm:pt>
    <dgm:pt modelId="{D90BFDD7-0627-4FFF-B110-07E82B0FFEA8}" type="pres">
      <dgm:prSet presAssocID="{A8B2C84E-7B54-4F0A-85A8-844079336CCB}" presName="hierChild2" presStyleCnt="0"/>
      <dgm:spPr/>
    </dgm:pt>
    <dgm:pt modelId="{2F374CFF-20FD-449A-8D32-1127AD398C65}" type="pres">
      <dgm:prSet presAssocID="{30DDCAB6-64F3-4B9B-95AD-B313F0EA2FE0}" presName="Name37" presStyleLbl="parChTrans1D2" presStyleIdx="0" presStyleCnt="3"/>
      <dgm:spPr/>
      <dgm:t>
        <a:bodyPr/>
        <a:lstStyle/>
        <a:p>
          <a:endParaRPr lang="ru-RU"/>
        </a:p>
      </dgm:t>
    </dgm:pt>
    <dgm:pt modelId="{EBA4CBBC-B77C-4787-A8B5-BC687EF218F5}" type="pres">
      <dgm:prSet presAssocID="{352DBFCF-159B-4ECC-85CD-03DF78B2F710}" presName="hierRoot2" presStyleCnt="0">
        <dgm:presLayoutVars>
          <dgm:hierBranch val="init"/>
        </dgm:presLayoutVars>
      </dgm:prSet>
      <dgm:spPr/>
    </dgm:pt>
    <dgm:pt modelId="{A777A1C1-64D0-4DC6-A5A9-9A01E9AE1959}" type="pres">
      <dgm:prSet presAssocID="{352DBFCF-159B-4ECC-85CD-03DF78B2F710}" presName="rootComposite" presStyleCnt="0"/>
      <dgm:spPr/>
    </dgm:pt>
    <dgm:pt modelId="{C19E58B7-73A2-46AE-AA55-7D29CAFCB171}" type="pres">
      <dgm:prSet presAssocID="{352DBFCF-159B-4ECC-85CD-03DF78B2F710}" presName="rootText" presStyleLbl="node2" presStyleIdx="0" presStyleCnt="3">
        <dgm:presLayoutVars>
          <dgm:chPref val="3"/>
        </dgm:presLayoutVars>
      </dgm:prSet>
      <dgm:spPr/>
      <dgm:t>
        <a:bodyPr/>
        <a:lstStyle/>
        <a:p>
          <a:endParaRPr lang="ru-RU"/>
        </a:p>
      </dgm:t>
    </dgm:pt>
    <dgm:pt modelId="{891CECDA-0A24-4FBF-9F35-A95F6216A7FF}" type="pres">
      <dgm:prSet presAssocID="{352DBFCF-159B-4ECC-85CD-03DF78B2F710}" presName="rootConnector" presStyleLbl="node2" presStyleIdx="0" presStyleCnt="3"/>
      <dgm:spPr/>
      <dgm:t>
        <a:bodyPr/>
        <a:lstStyle/>
        <a:p>
          <a:endParaRPr lang="ru-RU"/>
        </a:p>
      </dgm:t>
    </dgm:pt>
    <dgm:pt modelId="{834D722E-6C03-4AFA-A4D8-4B61994457A3}" type="pres">
      <dgm:prSet presAssocID="{352DBFCF-159B-4ECC-85CD-03DF78B2F710}" presName="hierChild4" presStyleCnt="0"/>
      <dgm:spPr/>
    </dgm:pt>
    <dgm:pt modelId="{0B44DE96-D967-4161-BABE-F7F1B7863186}" type="pres">
      <dgm:prSet presAssocID="{340FC549-5B01-468B-845D-D9EFF1506849}" presName="Name37" presStyleLbl="parChTrans1D3" presStyleIdx="0" presStyleCnt="2"/>
      <dgm:spPr/>
      <dgm:t>
        <a:bodyPr/>
        <a:lstStyle/>
        <a:p>
          <a:endParaRPr lang="ru-RU"/>
        </a:p>
      </dgm:t>
    </dgm:pt>
    <dgm:pt modelId="{8AE5138B-E625-4109-8C97-0D58F82096DB}" type="pres">
      <dgm:prSet presAssocID="{DD4C6EDF-0189-4D11-A10B-3562E2A0CA73}" presName="hierRoot2" presStyleCnt="0">
        <dgm:presLayoutVars>
          <dgm:hierBranch val="init"/>
        </dgm:presLayoutVars>
      </dgm:prSet>
      <dgm:spPr/>
    </dgm:pt>
    <dgm:pt modelId="{8F00050C-A367-448C-BA2B-66067C259C99}" type="pres">
      <dgm:prSet presAssocID="{DD4C6EDF-0189-4D11-A10B-3562E2A0CA73}" presName="rootComposite" presStyleCnt="0"/>
      <dgm:spPr/>
    </dgm:pt>
    <dgm:pt modelId="{629765D3-63E5-49CC-8328-90EB58A5132F}" type="pres">
      <dgm:prSet presAssocID="{DD4C6EDF-0189-4D11-A10B-3562E2A0CA73}" presName="rootText" presStyleLbl="node3" presStyleIdx="0" presStyleCnt="2">
        <dgm:presLayoutVars>
          <dgm:chPref val="3"/>
        </dgm:presLayoutVars>
      </dgm:prSet>
      <dgm:spPr/>
      <dgm:t>
        <a:bodyPr/>
        <a:lstStyle/>
        <a:p>
          <a:endParaRPr lang="ru-RU"/>
        </a:p>
      </dgm:t>
    </dgm:pt>
    <dgm:pt modelId="{468F9585-0088-4E34-A8DC-F29CB1E202DA}" type="pres">
      <dgm:prSet presAssocID="{DD4C6EDF-0189-4D11-A10B-3562E2A0CA73}" presName="rootConnector" presStyleLbl="node3" presStyleIdx="0" presStyleCnt="2"/>
      <dgm:spPr/>
      <dgm:t>
        <a:bodyPr/>
        <a:lstStyle/>
        <a:p>
          <a:endParaRPr lang="ru-RU"/>
        </a:p>
      </dgm:t>
    </dgm:pt>
    <dgm:pt modelId="{E6A44289-F520-476B-93CF-67C69448E478}" type="pres">
      <dgm:prSet presAssocID="{DD4C6EDF-0189-4D11-A10B-3562E2A0CA73}" presName="hierChild4" presStyleCnt="0"/>
      <dgm:spPr/>
    </dgm:pt>
    <dgm:pt modelId="{CD8337C8-6356-48A1-B931-247BB5259B61}" type="pres">
      <dgm:prSet presAssocID="{DD4C6EDF-0189-4D11-A10B-3562E2A0CA73}" presName="hierChild5" presStyleCnt="0"/>
      <dgm:spPr/>
    </dgm:pt>
    <dgm:pt modelId="{910322FD-2F6F-4EF7-A5CB-5F7105570F0F}" type="pres">
      <dgm:prSet presAssocID="{FE05F6F1-3D77-4F6A-923D-E6C6B052A6CF}" presName="Name37" presStyleLbl="parChTrans1D3" presStyleIdx="1" presStyleCnt="2"/>
      <dgm:spPr/>
      <dgm:t>
        <a:bodyPr/>
        <a:lstStyle/>
        <a:p>
          <a:endParaRPr lang="ru-RU"/>
        </a:p>
      </dgm:t>
    </dgm:pt>
    <dgm:pt modelId="{835C1AF8-61D5-4647-893E-63F9043A1DB1}" type="pres">
      <dgm:prSet presAssocID="{C9C866AC-FE45-496C-AB9D-6D0E01D7DF44}" presName="hierRoot2" presStyleCnt="0">
        <dgm:presLayoutVars>
          <dgm:hierBranch val="init"/>
        </dgm:presLayoutVars>
      </dgm:prSet>
      <dgm:spPr/>
    </dgm:pt>
    <dgm:pt modelId="{3313A066-E16B-46C3-8207-0359E563C417}" type="pres">
      <dgm:prSet presAssocID="{C9C866AC-FE45-496C-AB9D-6D0E01D7DF44}" presName="rootComposite" presStyleCnt="0"/>
      <dgm:spPr/>
    </dgm:pt>
    <dgm:pt modelId="{8D6CA346-6028-4010-B605-7D45282FD217}" type="pres">
      <dgm:prSet presAssocID="{C9C866AC-FE45-496C-AB9D-6D0E01D7DF44}" presName="rootText" presStyleLbl="node3" presStyleIdx="1" presStyleCnt="2">
        <dgm:presLayoutVars>
          <dgm:chPref val="3"/>
        </dgm:presLayoutVars>
      </dgm:prSet>
      <dgm:spPr/>
      <dgm:t>
        <a:bodyPr/>
        <a:lstStyle/>
        <a:p>
          <a:endParaRPr lang="ru-RU"/>
        </a:p>
      </dgm:t>
    </dgm:pt>
    <dgm:pt modelId="{E4FD3680-00CC-41D2-BD2B-202B8B4D1A6F}" type="pres">
      <dgm:prSet presAssocID="{C9C866AC-FE45-496C-AB9D-6D0E01D7DF44}" presName="rootConnector" presStyleLbl="node3" presStyleIdx="1" presStyleCnt="2"/>
      <dgm:spPr/>
      <dgm:t>
        <a:bodyPr/>
        <a:lstStyle/>
        <a:p>
          <a:endParaRPr lang="ru-RU"/>
        </a:p>
      </dgm:t>
    </dgm:pt>
    <dgm:pt modelId="{86C9BEA2-BBA5-476D-983A-3F978CBCD4A8}" type="pres">
      <dgm:prSet presAssocID="{C9C866AC-FE45-496C-AB9D-6D0E01D7DF44}" presName="hierChild4" presStyleCnt="0"/>
      <dgm:spPr/>
    </dgm:pt>
    <dgm:pt modelId="{02CDAFBF-EBA9-41CE-87F5-97D158E53CF8}" type="pres">
      <dgm:prSet presAssocID="{C9C866AC-FE45-496C-AB9D-6D0E01D7DF44}" presName="hierChild5" presStyleCnt="0"/>
      <dgm:spPr/>
    </dgm:pt>
    <dgm:pt modelId="{23E925C5-89E0-4586-83C4-8109DC6DDE07}" type="pres">
      <dgm:prSet presAssocID="{352DBFCF-159B-4ECC-85CD-03DF78B2F710}" presName="hierChild5" presStyleCnt="0"/>
      <dgm:spPr/>
    </dgm:pt>
    <dgm:pt modelId="{086CBCBD-AF79-44E9-9298-C5D8B45AEEE9}" type="pres">
      <dgm:prSet presAssocID="{73810605-E4D1-4455-B8D4-FF6C2CC7335F}" presName="Name37" presStyleLbl="parChTrans1D2" presStyleIdx="1" presStyleCnt="3"/>
      <dgm:spPr/>
      <dgm:t>
        <a:bodyPr/>
        <a:lstStyle/>
        <a:p>
          <a:endParaRPr lang="ru-RU"/>
        </a:p>
      </dgm:t>
    </dgm:pt>
    <dgm:pt modelId="{ADBFE638-4CFA-4A4C-AC72-614CEF2C52AE}" type="pres">
      <dgm:prSet presAssocID="{02D04857-7D25-4A71-9FDE-8455E299210C}" presName="hierRoot2" presStyleCnt="0">
        <dgm:presLayoutVars>
          <dgm:hierBranch val="init"/>
        </dgm:presLayoutVars>
      </dgm:prSet>
      <dgm:spPr/>
    </dgm:pt>
    <dgm:pt modelId="{FDFEB5ED-41FD-4AF0-BC44-217AF80A17A1}" type="pres">
      <dgm:prSet presAssocID="{02D04857-7D25-4A71-9FDE-8455E299210C}" presName="rootComposite" presStyleCnt="0"/>
      <dgm:spPr/>
    </dgm:pt>
    <dgm:pt modelId="{7D3B7F52-8E08-45EB-87D2-B5D1F2F9CCFA}" type="pres">
      <dgm:prSet presAssocID="{02D04857-7D25-4A71-9FDE-8455E299210C}" presName="rootText" presStyleLbl="node2" presStyleIdx="1" presStyleCnt="3">
        <dgm:presLayoutVars>
          <dgm:chPref val="3"/>
        </dgm:presLayoutVars>
      </dgm:prSet>
      <dgm:spPr/>
      <dgm:t>
        <a:bodyPr/>
        <a:lstStyle/>
        <a:p>
          <a:endParaRPr lang="ru-RU"/>
        </a:p>
      </dgm:t>
    </dgm:pt>
    <dgm:pt modelId="{3379E7F9-ED3C-4279-82A2-13A35A5FBD3C}" type="pres">
      <dgm:prSet presAssocID="{02D04857-7D25-4A71-9FDE-8455E299210C}" presName="rootConnector" presStyleLbl="node2" presStyleIdx="1" presStyleCnt="3"/>
      <dgm:spPr/>
      <dgm:t>
        <a:bodyPr/>
        <a:lstStyle/>
        <a:p>
          <a:endParaRPr lang="ru-RU"/>
        </a:p>
      </dgm:t>
    </dgm:pt>
    <dgm:pt modelId="{12285290-01D1-42CD-9F25-4A76142F73B3}" type="pres">
      <dgm:prSet presAssocID="{02D04857-7D25-4A71-9FDE-8455E299210C}" presName="hierChild4" presStyleCnt="0"/>
      <dgm:spPr/>
    </dgm:pt>
    <dgm:pt modelId="{2BCEDA55-B6AC-4BBD-9D56-BAE8D6104ECA}" type="pres">
      <dgm:prSet presAssocID="{02D04857-7D25-4A71-9FDE-8455E299210C}" presName="hierChild5" presStyleCnt="0"/>
      <dgm:spPr/>
    </dgm:pt>
    <dgm:pt modelId="{53E7D535-C8B8-4FB0-8086-30AE778C33A2}" type="pres">
      <dgm:prSet presAssocID="{51C83A24-E834-48BC-9554-14A5873198CE}" presName="Name37" presStyleLbl="parChTrans1D2" presStyleIdx="2" presStyleCnt="3"/>
      <dgm:spPr/>
      <dgm:t>
        <a:bodyPr/>
        <a:lstStyle/>
        <a:p>
          <a:endParaRPr lang="ru-RU"/>
        </a:p>
      </dgm:t>
    </dgm:pt>
    <dgm:pt modelId="{1744841F-FD5F-4D72-BF17-9ACC3A843005}" type="pres">
      <dgm:prSet presAssocID="{8C6C6AA8-3C8F-42C4-8CEC-5AFB03325FB8}" presName="hierRoot2" presStyleCnt="0">
        <dgm:presLayoutVars>
          <dgm:hierBranch val="init"/>
        </dgm:presLayoutVars>
      </dgm:prSet>
      <dgm:spPr/>
    </dgm:pt>
    <dgm:pt modelId="{798D65E5-7151-4835-A511-E655BD54C50C}" type="pres">
      <dgm:prSet presAssocID="{8C6C6AA8-3C8F-42C4-8CEC-5AFB03325FB8}" presName="rootComposite" presStyleCnt="0"/>
      <dgm:spPr/>
    </dgm:pt>
    <dgm:pt modelId="{C85F82D9-C0CE-4138-AD64-085088ED2689}" type="pres">
      <dgm:prSet presAssocID="{8C6C6AA8-3C8F-42C4-8CEC-5AFB03325FB8}" presName="rootText" presStyleLbl="node2" presStyleIdx="2" presStyleCnt="3" custScaleX="122465">
        <dgm:presLayoutVars>
          <dgm:chPref val="3"/>
        </dgm:presLayoutVars>
      </dgm:prSet>
      <dgm:spPr/>
      <dgm:t>
        <a:bodyPr/>
        <a:lstStyle/>
        <a:p>
          <a:endParaRPr lang="ru-RU"/>
        </a:p>
      </dgm:t>
    </dgm:pt>
    <dgm:pt modelId="{E3F12A12-495F-4496-951E-C3FB93170BA3}" type="pres">
      <dgm:prSet presAssocID="{8C6C6AA8-3C8F-42C4-8CEC-5AFB03325FB8}" presName="rootConnector" presStyleLbl="node2" presStyleIdx="2" presStyleCnt="3"/>
      <dgm:spPr/>
      <dgm:t>
        <a:bodyPr/>
        <a:lstStyle/>
        <a:p>
          <a:endParaRPr lang="ru-RU"/>
        </a:p>
      </dgm:t>
    </dgm:pt>
    <dgm:pt modelId="{E5480DD4-8BA4-4138-A398-BFFA03A0CC17}" type="pres">
      <dgm:prSet presAssocID="{8C6C6AA8-3C8F-42C4-8CEC-5AFB03325FB8}" presName="hierChild4" presStyleCnt="0"/>
      <dgm:spPr/>
    </dgm:pt>
    <dgm:pt modelId="{DDEDAAC0-88D9-464F-9B71-18967C7F03BD}" type="pres">
      <dgm:prSet presAssocID="{8C6C6AA8-3C8F-42C4-8CEC-5AFB03325FB8}" presName="hierChild5" presStyleCnt="0"/>
      <dgm:spPr/>
    </dgm:pt>
    <dgm:pt modelId="{AF05D097-6E61-4428-BCAE-101E8E44F501}" type="pres">
      <dgm:prSet presAssocID="{A8B2C84E-7B54-4F0A-85A8-844079336CCB}" presName="hierChild3" presStyleCnt="0"/>
      <dgm:spPr/>
    </dgm:pt>
  </dgm:ptLst>
  <dgm:cxnLst>
    <dgm:cxn modelId="{DACC4D98-5DAF-4634-8C21-EE2AA664A7E3}" type="presOf" srcId="{A8B2C84E-7B54-4F0A-85A8-844079336CCB}" destId="{FAE5814E-BD5C-4D1F-A03A-B0CD8E2C0192}" srcOrd="1" destOrd="0" presId="urn:microsoft.com/office/officeart/2005/8/layout/orgChart1"/>
    <dgm:cxn modelId="{55940D89-51F7-4FC1-BAB8-8AF2E4A816D8}" type="presOf" srcId="{FE05F6F1-3D77-4F6A-923D-E6C6B052A6CF}" destId="{910322FD-2F6F-4EF7-A5CB-5F7105570F0F}" srcOrd="0" destOrd="0" presId="urn:microsoft.com/office/officeart/2005/8/layout/orgChart1"/>
    <dgm:cxn modelId="{9D5E6CC0-6564-4EC3-8503-CAA3F3EB0D1A}" type="presOf" srcId="{340FC549-5B01-468B-845D-D9EFF1506849}" destId="{0B44DE96-D967-4161-BABE-F7F1B7863186}" srcOrd="0" destOrd="0" presId="urn:microsoft.com/office/officeart/2005/8/layout/orgChart1"/>
    <dgm:cxn modelId="{F920F384-A296-4957-ACD2-49A056CFEDB1}" srcId="{352DBFCF-159B-4ECC-85CD-03DF78B2F710}" destId="{C9C866AC-FE45-496C-AB9D-6D0E01D7DF44}" srcOrd="1" destOrd="0" parTransId="{FE05F6F1-3D77-4F6A-923D-E6C6B052A6CF}" sibTransId="{B6EE140E-C954-44B4-8C70-B7AD20A171BA}"/>
    <dgm:cxn modelId="{ED4AAE62-C5DE-4FE5-92D2-0AC750332B95}" type="presOf" srcId="{DD4C6EDF-0189-4D11-A10B-3562E2A0CA73}" destId="{468F9585-0088-4E34-A8DC-F29CB1E202DA}" srcOrd="1" destOrd="0" presId="urn:microsoft.com/office/officeart/2005/8/layout/orgChart1"/>
    <dgm:cxn modelId="{F2926404-96DA-4AA7-8239-FC2D465ECD55}" type="presOf" srcId="{C9C866AC-FE45-496C-AB9D-6D0E01D7DF44}" destId="{E4FD3680-00CC-41D2-BD2B-202B8B4D1A6F}" srcOrd="1" destOrd="0" presId="urn:microsoft.com/office/officeart/2005/8/layout/orgChart1"/>
    <dgm:cxn modelId="{5CC86F55-43CE-45BC-A034-BCCEAC7BCE5A}" type="presOf" srcId="{51C83A24-E834-48BC-9554-14A5873198CE}" destId="{53E7D535-C8B8-4FB0-8086-30AE778C33A2}" srcOrd="0" destOrd="0" presId="urn:microsoft.com/office/officeart/2005/8/layout/orgChart1"/>
    <dgm:cxn modelId="{AE7C30F7-7CF1-4643-AC96-929B360E7E40}" srcId="{352DBFCF-159B-4ECC-85CD-03DF78B2F710}" destId="{DD4C6EDF-0189-4D11-A10B-3562E2A0CA73}" srcOrd="0" destOrd="0" parTransId="{340FC549-5B01-468B-845D-D9EFF1506849}" sibTransId="{6227944F-64B4-412B-B601-96ED3B2EF081}"/>
    <dgm:cxn modelId="{A93F80DA-A6B5-4C68-BA80-ABF17B4D152C}" type="presOf" srcId="{296F3A0C-D828-47DD-936A-BB6856F91815}" destId="{8A7010CF-6074-49E7-A712-A762126FA8D7}" srcOrd="0" destOrd="0" presId="urn:microsoft.com/office/officeart/2005/8/layout/orgChart1"/>
    <dgm:cxn modelId="{8AEEE2A1-4005-4026-870F-92F24737DF4F}" type="presOf" srcId="{30DDCAB6-64F3-4B9B-95AD-B313F0EA2FE0}" destId="{2F374CFF-20FD-449A-8D32-1127AD398C65}" srcOrd="0" destOrd="0" presId="urn:microsoft.com/office/officeart/2005/8/layout/orgChart1"/>
    <dgm:cxn modelId="{FC5AE1DE-A6A4-4030-BB63-84782C4629E4}" type="presOf" srcId="{73810605-E4D1-4455-B8D4-FF6C2CC7335F}" destId="{086CBCBD-AF79-44E9-9298-C5D8B45AEEE9}" srcOrd="0" destOrd="0" presId="urn:microsoft.com/office/officeart/2005/8/layout/orgChart1"/>
    <dgm:cxn modelId="{14120F60-0FBF-4AC1-A71F-CC5BBB8B2695}" srcId="{A8B2C84E-7B54-4F0A-85A8-844079336CCB}" destId="{352DBFCF-159B-4ECC-85CD-03DF78B2F710}" srcOrd="0" destOrd="0" parTransId="{30DDCAB6-64F3-4B9B-95AD-B313F0EA2FE0}" sibTransId="{B2993BCD-48C6-4327-8882-0080D44383A6}"/>
    <dgm:cxn modelId="{33BDC6B7-B685-4955-8B0A-577AA7D6768B}" type="presOf" srcId="{A8B2C84E-7B54-4F0A-85A8-844079336CCB}" destId="{506EBE43-6765-4DFE-9BB9-E9DDE6E4F560}" srcOrd="0" destOrd="0" presId="urn:microsoft.com/office/officeart/2005/8/layout/orgChart1"/>
    <dgm:cxn modelId="{85CEC977-F265-4709-8894-17380F02767D}" type="presOf" srcId="{02D04857-7D25-4A71-9FDE-8455E299210C}" destId="{7D3B7F52-8E08-45EB-87D2-B5D1F2F9CCFA}" srcOrd="0" destOrd="0" presId="urn:microsoft.com/office/officeart/2005/8/layout/orgChart1"/>
    <dgm:cxn modelId="{5FA8BB92-081F-420A-A1D4-75D5C0AAE685}" srcId="{A8B2C84E-7B54-4F0A-85A8-844079336CCB}" destId="{02D04857-7D25-4A71-9FDE-8455E299210C}" srcOrd="1" destOrd="0" parTransId="{73810605-E4D1-4455-B8D4-FF6C2CC7335F}" sibTransId="{B770F17D-C821-4DD0-816F-DD5E42A57D08}"/>
    <dgm:cxn modelId="{58BDF185-9BB4-4705-B163-BED8E014022A}" type="presOf" srcId="{02D04857-7D25-4A71-9FDE-8455E299210C}" destId="{3379E7F9-ED3C-4279-82A2-13A35A5FBD3C}" srcOrd="1" destOrd="0" presId="urn:microsoft.com/office/officeart/2005/8/layout/orgChart1"/>
    <dgm:cxn modelId="{DED602D7-52D9-4B50-8260-DE9133212050}" type="presOf" srcId="{C9C866AC-FE45-496C-AB9D-6D0E01D7DF44}" destId="{8D6CA346-6028-4010-B605-7D45282FD217}" srcOrd="0" destOrd="0" presId="urn:microsoft.com/office/officeart/2005/8/layout/orgChart1"/>
    <dgm:cxn modelId="{E047561C-E815-47A4-860E-8EEA7154BB00}" type="presOf" srcId="{8C6C6AA8-3C8F-42C4-8CEC-5AFB03325FB8}" destId="{E3F12A12-495F-4496-951E-C3FB93170BA3}" srcOrd="1" destOrd="0" presId="urn:microsoft.com/office/officeart/2005/8/layout/orgChart1"/>
    <dgm:cxn modelId="{A9FB27BC-0122-4B6F-970E-7294914DB30F}" type="presOf" srcId="{8C6C6AA8-3C8F-42C4-8CEC-5AFB03325FB8}" destId="{C85F82D9-C0CE-4138-AD64-085088ED2689}" srcOrd="0" destOrd="0" presId="urn:microsoft.com/office/officeart/2005/8/layout/orgChart1"/>
    <dgm:cxn modelId="{FB935E9B-2EA6-4787-8262-0097AEDF504F}" type="presOf" srcId="{352DBFCF-159B-4ECC-85CD-03DF78B2F710}" destId="{C19E58B7-73A2-46AE-AA55-7D29CAFCB171}" srcOrd="0" destOrd="0" presId="urn:microsoft.com/office/officeart/2005/8/layout/orgChart1"/>
    <dgm:cxn modelId="{22C8C4DD-246C-429A-80FB-630695E4DF52}" type="presOf" srcId="{DD4C6EDF-0189-4D11-A10B-3562E2A0CA73}" destId="{629765D3-63E5-49CC-8328-90EB58A5132F}" srcOrd="0" destOrd="0" presId="urn:microsoft.com/office/officeart/2005/8/layout/orgChart1"/>
    <dgm:cxn modelId="{1BF6A590-CE20-46BF-8885-E85F3E56ECA7}" type="presOf" srcId="{352DBFCF-159B-4ECC-85CD-03DF78B2F710}" destId="{891CECDA-0A24-4FBF-9F35-A95F6216A7FF}" srcOrd="1" destOrd="0" presId="urn:microsoft.com/office/officeart/2005/8/layout/orgChart1"/>
    <dgm:cxn modelId="{C7D753D5-05D4-4527-A13B-5E14E9B1B7EE}" srcId="{296F3A0C-D828-47DD-936A-BB6856F91815}" destId="{A8B2C84E-7B54-4F0A-85A8-844079336CCB}" srcOrd="0" destOrd="0" parTransId="{9057D6DA-5F5E-4694-95F2-84CA22189FE1}" sibTransId="{10950D45-93A9-4366-8B95-1C15CE85DA71}"/>
    <dgm:cxn modelId="{614244AD-9955-49F2-B283-25D8D678EF58}" srcId="{A8B2C84E-7B54-4F0A-85A8-844079336CCB}" destId="{8C6C6AA8-3C8F-42C4-8CEC-5AFB03325FB8}" srcOrd="2" destOrd="0" parTransId="{51C83A24-E834-48BC-9554-14A5873198CE}" sibTransId="{A49C4FBA-383C-4153-941C-961527D7225E}"/>
    <dgm:cxn modelId="{B76ECDF8-0CE9-4980-B5FE-F6F5894ADEEA}" type="presParOf" srcId="{8A7010CF-6074-49E7-A712-A762126FA8D7}" destId="{983E1A45-D864-43FF-B2EE-2327DB25DE8D}" srcOrd="0" destOrd="0" presId="urn:microsoft.com/office/officeart/2005/8/layout/orgChart1"/>
    <dgm:cxn modelId="{96A5D245-C5A4-4313-8CFE-612C1FCDB0D1}" type="presParOf" srcId="{983E1A45-D864-43FF-B2EE-2327DB25DE8D}" destId="{710CACC8-4AEF-43B0-B713-E236A0D7F642}" srcOrd="0" destOrd="0" presId="urn:microsoft.com/office/officeart/2005/8/layout/orgChart1"/>
    <dgm:cxn modelId="{B02B3A41-F481-41F5-AA6D-0901506B4945}" type="presParOf" srcId="{710CACC8-4AEF-43B0-B713-E236A0D7F642}" destId="{506EBE43-6765-4DFE-9BB9-E9DDE6E4F560}" srcOrd="0" destOrd="0" presId="urn:microsoft.com/office/officeart/2005/8/layout/orgChart1"/>
    <dgm:cxn modelId="{2E01CC35-AA03-41C5-927F-3FD3C806D2C2}" type="presParOf" srcId="{710CACC8-4AEF-43B0-B713-E236A0D7F642}" destId="{FAE5814E-BD5C-4D1F-A03A-B0CD8E2C0192}" srcOrd="1" destOrd="0" presId="urn:microsoft.com/office/officeart/2005/8/layout/orgChart1"/>
    <dgm:cxn modelId="{8A037FBD-9364-4737-9C93-8D464CA90D21}" type="presParOf" srcId="{983E1A45-D864-43FF-B2EE-2327DB25DE8D}" destId="{D90BFDD7-0627-4FFF-B110-07E82B0FFEA8}" srcOrd="1" destOrd="0" presId="urn:microsoft.com/office/officeart/2005/8/layout/orgChart1"/>
    <dgm:cxn modelId="{4A49ADE6-03DC-4CBC-A2D3-18E4803F9A28}" type="presParOf" srcId="{D90BFDD7-0627-4FFF-B110-07E82B0FFEA8}" destId="{2F374CFF-20FD-449A-8D32-1127AD398C65}" srcOrd="0" destOrd="0" presId="urn:microsoft.com/office/officeart/2005/8/layout/orgChart1"/>
    <dgm:cxn modelId="{4FEAAD0D-DF2E-4CE4-B01F-7CE686B4B914}" type="presParOf" srcId="{D90BFDD7-0627-4FFF-B110-07E82B0FFEA8}" destId="{EBA4CBBC-B77C-4787-A8B5-BC687EF218F5}" srcOrd="1" destOrd="0" presId="urn:microsoft.com/office/officeart/2005/8/layout/orgChart1"/>
    <dgm:cxn modelId="{8193851C-441A-49FB-B8C2-1039D5D4C8CF}" type="presParOf" srcId="{EBA4CBBC-B77C-4787-A8B5-BC687EF218F5}" destId="{A777A1C1-64D0-4DC6-A5A9-9A01E9AE1959}" srcOrd="0" destOrd="0" presId="urn:microsoft.com/office/officeart/2005/8/layout/orgChart1"/>
    <dgm:cxn modelId="{D543B64A-35F4-4E00-AC0E-7B9CF8ACDDA7}" type="presParOf" srcId="{A777A1C1-64D0-4DC6-A5A9-9A01E9AE1959}" destId="{C19E58B7-73A2-46AE-AA55-7D29CAFCB171}" srcOrd="0" destOrd="0" presId="urn:microsoft.com/office/officeart/2005/8/layout/orgChart1"/>
    <dgm:cxn modelId="{5C8E7EB4-C5D6-470F-9824-1DDDD1DFB8AB}" type="presParOf" srcId="{A777A1C1-64D0-4DC6-A5A9-9A01E9AE1959}" destId="{891CECDA-0A24-4FBF-9F35-A95F6216A7FF}" srcOrd="1" destOrd="0" presId="urn:microsoft.com/office/officeart/2005/8/layout/orgChart1"/>
    <dgm:cxn modelId="{CF459ABE-0082-4D37-9614-A865697844CA}" type="presParOf" srcId="{EBA4CBBC-B77C-4787-A8B5-BC687EF218F5}" destId="{834D722E-6C03-4AFA-A4D8-4B61994457A3}" srcOrd="1" destOrd="0" presId="urn:microsoft.com/office/officeart/2005/8/layout/orgChart1"/>
    <dgm:cxn modelId="{FD375185-5AA2-4A5E-B852-5E521AB34BA8}" type="presParOf" srcId="{834D722E-6C03-4AFA-A4D8-4B61994457A3}" destId="{0B44DE96-D967-4161-BABE-F7F1B7863186}" srcOrd="0" destOrd="0" presId="urn:microsoft.com/office/officeart/2005/8/layout/orgChart1"/>
    <dgm:cxn modelId="{5BFE14B1-D78C-42A0-A7F9-FBA830A54B2C}" type="presParOf" srcId="{834D722E-6C03-4AFA-A4D8-4B61994457A3}" destId="{8AE5138B-E625-4109-8C97-0D58F82096DB}" srcOrd="1" destOrd="0" presId="urn:microsoft.com/office/officeart/2005/8/layout/orgChart1"/>
    <dgm:cxn modelId="{CA268864-FDB3-46EB-93BB-628B50D0B6A5}" type="presParOf" srcId="{8AE5138B-E625-4109-8C97-0D58F82096DB}" destId="{8F00050C-A367-448C-BA2B-66067C259C99}" srcOrd="0" destOrd="0" presId="urn:microsoft.com/office/officeart/2005/8/layout/orgChart1"/>
    <dgm:cxn modelId="{8BB1FB3E-6972-4206-82D8-6780D29F5F7D}" type="presParOf" srcId="{8F00050C-A367-448C-BA2B-66067C259C99}" destId="{629765D3-63E5-49CC-8328-90EB58A5132F}" srcOrd="0" destOrd="0" presId="urn:microsoft.com/office/officeart/2005/8/layout/orgChart1"/>
    <dgm:cxn modelId="{1DD592F1-55E2-477C-B783-340821445C18}" type="presParOf" srcId="{8F00050C-A367-448C-BA2B-66067C259C99}" destId="{468F9585-0088-4E34-A8DC-F29CB1E202DA}" srcOrd="1" destOrd="0" presId="urn:microsoft.com/office/officeart/2005/8/layout/orgChart1"/>
    <dgm:cxn modelId="{A2BD5204-2C67-47C5-9EE2-E4AB29F543F3}" type="presParOf" srcId="{8AE5138B-E625-4109-8C97-0D58F82096DB}" destId="{E6A44289-F520-476B-93CF-67C69448E478}" srcOrd="1" destOrd="0" presId="urn:microsoft.com/office/officeart/2005/8/layout/orgChart1"/>
    <dgm:cxn modelId="{F4401452-F639-4BDA-983E-8F812A81E67C}" type="presParOf" srcId="{8AE5138B-E625-4109-8C97-0D58F82096DB}" destId="{CD8337C8-6356-48A1-B931-247BB5259B61}" srcOrd="2" destOrd="0" presId="urn:microsoft.com/office/officeart/2005/8/layout/orgChart1"/>
    <dgm:cxn modelId="{01CC0677-5ED0-4944-A0CD-4B48CE14B146}" type="presParOf" srcId="{834D722E-6C03-4AFA-A4D8-4B61994457A3}" destId="{910322FD-2F6F-4EF7-A5CB-5F7105570F0F}" srcOrd="2" destOrd="0" presId="urn:microsoft.com/office/officeart/2005/8/layout/orgChart1"/>
    <dgm:cxn modelId="{6752B185-11D2-4191-BFC5-8DD026C7CB25}" type="presParOf" srcId="{834D722E-6C03-4AFA-A4D8-4B61994457A3}" destId="{835C1AF8-61D5-4647-893E-63F9043A1DB1}" srcOrd="3" destOrd="0" presId="urn:microsoft.com/office/officeart/2005/8/layout/orgChart1"/>
    <dgm:cxn modelId="{E11FC5BB-3A50-407E-84AE-7E2E4FB9472B}" type="presParOf" srcId="{835C1AF8-61D5-4647-893E-63F9043A1DB1}" destId="{3313A066-E16B-46C3-8207-0359E563C417}" srcOrd="0" destOrd="0" presId="urn:microsoft.com/office/officeart/2005/8/layout/orgChart1"/>
    <dgm:cxn modelId="{803764A3-FC46-4A39-A602-B036AC541527}" type="presParOf" srcId="{3313A066-E16B-46C3-8207-0359E563C417}" destId="{8D6CA346-6028-4010-B605-7D45282FD217}" srcOrd="0" destOrd="0" presId="urn:microsoft.com/office/officeart/2005/8/layout/orgChart1"/>
    <dgm:cxn modelId="{5EBE6FFE-6AE6-4CF3-AB6F-DEEEEF3F5D90}" type="presParOf" srcId="{3313A066-E16B-46C3-8207-0359E563C417}" destId="{E4FD3680-00CC-41D2-BD2B-202B8B4D1A6F}" srcOrd="1" destOrd="0" presId="urn:microsoft.com/office/officeart/2005/8/layout/orgChart1"/>
    <dgm:cxn modelId="{A8F75761-6664-401A-9E24-DC3B021CB4DD}" type="presParOf" srcId="{835C1AF8-61D5-4647-893E-63F9043A1DB1}" destId="{86C9BEA2-BBA5-476D-983A-3F978CBCD4A8}" srcOrd="1" destOrd="0" presId="urn:microsoft.com/office/officeart/2005/8/layout/orgChart1"/>
    <dgm:cxn modelId="{86BA839A-A367-449E-AB55-B1D2EF799633}" type="presParOf" srcId="{835C1AF8-61D5-4647-893E-63F9043A1DB1}" destId="{02CDAFBF-EBA9-41CE-87F5-97D158E53CF8}" srcOrd="2" destOrd="0" presId="urn:microsoft.com/office/officeart/2005/8/layout/orgChart1"/>
    <dgm:cxn modelId="{7324E4B7-FFDA-4A71-80E9-6DF993861BE0}" type="presParOf" srcId="{EBA4CBBC-B77C-4787-A8B5-BC687EF218F5}" destId="{23E925C5-89E0-4586-83C4-8109DC6DDE07}" srcOrd="2" destOrd="0" presId="urn:microsoft.com/office/officeart/2005/8/layout/orgChart1"/>
    <dgm:cxn modelId="{081D69E8-5B39-49FD-AC79-3929EA3FD3DA}" type="presParOf" srcId="{D90BFDD7-0627-4FFF-B110-07E82B0FFEA8}" destId="{086CBCBD-AF79-44E9-9298-C5D8B45AEEE9}" srcOrd="2" destOrd="0" presId="urn:microsoft.com/office/officeart/2005/8/layout/orgChart1"/>
    <dgm:cxn modelId="{349969A5-A7EC-442E-BA39-E397045FADD3}" type="presParOf" srcId="{D90BFDD7-0627-4FFF-B110-07E82B0FFEA8}" destId="{ADBFE638-4CFA-4A4C-AC72-614CEF2C52AE}" srcOrd="3" destOrd="0" presId="urn:microsoft.com/office/officeart/2005/8/layout/orgChart1"/>
    <dgm:cxn modelId="{F17D5AA1-9CE6-4542-9C0F-D58BFE65518C}" type="presParOf" srcId="{ADBFE638-4CFA-4A4C-AC72-614CEF2C52AE}" destId="{FDFEB5ED-41FD-4AF0-BC44-217AF80A17A1}" srcOrd="0" destOrd="0" presId="urn:microsoft.com/office/officeart/2005/8/layout/orgChart1"/>
    <dgm:cxn modelId="{24FBADDF-FFFE-4BD7-A178-70848E6C0E0F}" type="presParOf" srcId="{FDFEB5ED-41FD-4AF0-BC44-217AF80A17A1}" destId="{7D3B7F52-8E08-45EB-87D2-B5D1F2F9CCFA}" srcOrd="0" destOrd="0" presId="urn:microsoft.com/office/officeart/2005/8/layout/orgChart1"/>
    <dgm:cxn modelId="{12BECE3E-851C-4650-B9FA-53A4B270500F}" type="presParOf" srcId="{FDFEB5ED-41FD-4AF0-BC44-217AF80A17A1}" destId="{3379E7F9-ED3C-4279-82A2-13A35A5FBD3C}" srcOrd="1" destOrd="0" presId="urn:microsoft.com/office/officeart/2005/8/layout/orgChart1"/>
    <dgm:cxn modelId="{FE9D9158-20CD-4397-834D-6EAD2D359C0F}" type="presParOf" srcId="{ADBFE638-4CFA-4A4C-AC72-614CEF2C52AE}" destId="{12285290-01D1-42CD-9F25-4A76142F73B3}" srcOrd="1" destOrd="0" presId="urn:microsoft.com/office/officeart/2005/8/layout/orgChart1"/>
    <dgm:cxn modelId="{BC8882BB-9970-4615-81A9-B5A139F1864E}" type="presParOf" srcId="{ADBFE638-4CFA-4A4C-AC72-614CEF2C52AE}" destId="{2BCEDA55-B6AC-4BBD-9D56-BAE8D6104ECA}" srcOrd="2" destOrd="0" presId="urn:microsoft.com/office/officeart/2005/8/layout/orgChart1"/>
    <dgm:cxn modelId="{10679847-0B1E-47B2-B0CD-CDE22A9A707A}" type="presParOf" srcId="{D90BFDD7-0627-4FFF-B110-07E82B0FFEA8}" destId="{53E7D535-C8B8-4FB0-8086-30AE778C33A2}" srcOrd="4" destOrd="0" presId="urn:microsoft.com/office/officeart/2005/8/layout/orgChart1"/>
    <dgm:cxn modelId="{F89A4B19-D248-4832-B2A3-71123AF983F3}" type="presParOf" srcId="{D90BFDD7-0627-4FFF-B110-07E82B0FFEA8}" destId="{1744841F-FD5F-4D72-BF17-9ACC3A843005}" srcOrd="5" destOrd="0" presId="urn:microsoft.com/office/officeart/2005/8/layout/orgChart1"/>
    <dgm:cxn modelId="{D3607837-B89E-404A-908A-25847CF92706}" type="presParOf" srcId="{1744841F-FD5F-4D72-BF17-9ACC3A843005}" destId="{798D65E5-7151-4835-A511-E655BD54C50C}" srcOrd="0" destOrd="0" presId="urn:microsoft.com/office/officeart/2005/8/layout/orgChart1"/>
    <dgm:cxn modelId="{BE28B306-86C2-41B0-B9CF-BEBDE510CABD}" type="presParOf" srcId="{798D65E5-7151-4835-A511-E655BD54C50C}" destId="{C85F82D9-C0CE-4138-AD64-085088ED2689}" srcOrd="0" destOrd="0" presId="urn:microsoft.com/office/officeart/2005/8/layout/orgChart1"/>
    <dgm:cxn modelId="{DC531F8E-8A8C-4CF8-8FD5-1EBA5C2EC31E}" type="presParOf" srcId="{798D65E5-7151-4835-A511-E655BD54C50C}" destId="{E3F12A12-495F-4496-951E-C3FB93170BA3}" srcOrd="1" destOrd="0" presId="urn:microsoft.com/office/officeart/2005/8/layout/orgChart1"/>
    <dgm:cxn modelId="{66654162-E7B1-41AB-A3C1-6D0A279DC024}" type="presParOf" srcId="{1744841F-FD5F-4D72-BF17-9ACC3A843005}" destId="{E5480DD4-8BA4-4138-A398-BFFA03A0CC17}" srcOrd="1" destOrd="0" presId="urn:microsoft.com/office/officeart/2005/8/layout/orgChart1"/>
    <dgm:cxn modelId="{608CA54D-CD15-466C-91D7-F27ACF54EDFF}" type="presParOf" srcId="{1744841F-FD5F-4D72-BF17-9ACC3A843005}" destId="{DDEDAAC0-88D9-464F-9B71-18967C7F03BD}" srcOrd="2" destOrd="0" presId="urn:microsoft.com/office/officeart/2005/8/layout/orgChart1"/>
    <dgm:cxn modelId="{229B7917-0BC0-43AA-B094-F25CFF3A34C1}" type="presParOf" srcId="{983E1A45-D864-43FF-B2EE-2327DB25DE8D}" destId="{AF05D097-6E61-4428-BCAE-101E8E44F5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6F3A0C-D828-47DD-936A-BB6856F918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8B2C84E-7B54-4F0A-85A8-844079336CCB}">
      <dgm:prSet phldrT="[Текст]"/>
      <dgm:spPr/>
      <dgm:t>
        <a:bodyPr/>
        <a:lstStyle/>
        <a:p>
          <a:r>
            <a:rPr lang="en-US" dirty="0" smtClean="0"/>
            <a:t>Institutions</a:t>
          </a:r>
          <a:endParaRPr lang="ru-RU" dirty="0"/>
        </a:p>
      </dgm:t>
    </dgm:pt>
    <dgm:pt modelId="{9057D6DA-5F5E-4694-95F2-84CA22189FE1}" type="parTrans" cxnId="{C7D753D5-05D4-4527-A13B-5E14E9B1B7EE}">
      <dgm:prSet/>
      <dgm:spPr/>
      <dgm:t>
        <a:bodyPr/>
        <a:lstStyle/>
        <a:p>
          <a:endParaRPr lang="ru-RU"/>
        </a:p>
      </dgm:t>
    </dgm:pt>
    <dgm:pt modelId="{10950D45-93A9-4366-8B95-1C15CE85DA71}" type="sibTrans" cxnId="{C7D753D5-05D4-4527-A13B-5E14E9B1B7EE}">
      <dgm:prSet/>
      <dgm:spPr/>
      <dgm:t>
        <a:bodyPr/>
        <a:lstStyle/>
        <a:p>
          <a:endParaRPr lang="ru-RU"/>
        </a:p>
      </dgm:t>
    </dgm:pt>
    <dgm:pt modelId="{352DBFCF-159B-4ECC-85CD-03DF78B2F710}">
      <dgm:prSet phldrT="[Текст]"/>
      <dgm:spPr/>
      <dgm:t>
        <a:bodyPr/>
        <a:lstStyle/>
        <a:p>
          <a:r>
            <a:rPr lang="en-US" dirty="0" smtClean="0"/>
            <a:t>Museums</a:t>
          </a:r>
          <a:endParaRPr lang="ru-RU" dirty="0"/>
        </a:p>
      </dgm:t>
    </dgm:pt>
    <dgm:pt modelId="{30DDCAB6-64F3-4B9B-95AD-B313F0EA2FE0}" type="parTrans" cxnId="{14120F60-0FBF-4AC1-A71F-CC5BBB8B2695}">
      <dgm:prSet/>
      <dgm:spPr/>
      <dgm:t>
        <a:bodyPr/>
        <a:lstStyle/>
        <a:p>
          <a:endParaRPr lang="ru-RU"/>
        </a:p>
      </dgm:t>
    </dgm:pt>
    <dgm:pt modelId="{B2993BCD-48C6-4327-8882-0080D44383A6}" type="sibTrans" cxnId="{14120F60-0FBF-4AC1-A71F-CC5BBB8B2695}">
      <dgm:prSet/>
      <dgm:spPr/>
      <dgm:t>
        <a:bodyPr/>
        <a:lstStyle/>
        <a:p>
          <a:endParaRPr lang="ru-RU"/>
        </a:p>
      </dgm:t>
    </dgm:pt>
    <dgm:pt modelId="{02D04857-7D25-4A71-9FDE-8455E299210C}">
      <dgm:prSet phldrT="[Текст]"/>
      <dgm:spPr/>
      <dgm:t>
        <a:bodyPr/>
        <a:lstStyle/>
        <a:p>
          <a:r>
            <a:rPr lang="en-US" dirty="0" smtClean="0"/>
            <a:t>18 Art galleries</a:t>
          </a:r>
          <a:endParaRPr lang="ru-RU" dirty="0"/>
        </a:p>
      </dgm:t>
    </dgm:pt>
    <dgm:pt modelId="{73810605-E4D1-4455-B8D4-FF6C2CC7335F}" type="parTrans" cxnId="{5FA8BB92-081F-420A-A1D4-75D5C0AAE685}">
      <dgm:prSet/>
      <dgm:spPr/>
      <dgm:t>
        <a:bodyPr/>
        <a:lstStyle/>
        <a:p>
          <a:endParaRPr lang="ru-RU"/>
        </a:p>
      </dgm:t>
    </dgm:pt>
    <dgm:pt modelId="{B770F17D-C821-4DD0-816F-DD5E42A57D08}" type="sibTrans" cxnId="{5FA8BB92-081F-420A-A1D4-75D5C0AAE685}">
      <dgm:prSet/>
      <dgm:spPr/>
      <dgm:t>
        <a:bodyPr/>
        <a:lstStyle/>
        <a:p>
          <a:endParaRPr lang="ru-RU"/>
        </a:p>
      </dgm:t>
    </dgm:pt>
    <dgm:pt modelId="{8C6C6AA8-3C8F-42C4-8CEC-5AFB03325FB8}">
      <dgm:prSet phldrT="[Текст]"/>
      <dgm:spPr/>
      <dgm:t>
        <a:bodyPr/>
        <a:lstStyle/>
        <a:p>
          <a:r>
            <a:rPr lang="en-US" dirty="0" smtClean="0"/>
            <a:t>7 Creative spaces</a:t>
          </a:r>
          <a:endParaRPr lang="ru-RU" dirty="0"/>
        </a:p>
      </dgm:t>
    </dgm:pt>
    <dgm:pt modelId="{51C83A24-E834-48BC-9554-14A5873198CE}" type="parTrans" cxnId="{614244AD-9955-49F2-B283-25D8D678EF58}">
      <dgm:prSet/>
      <dgm:spPr/>
      <dgm:t>
        <a:bodyPr/>
        <a:lstStyle/>
        <a:p>
          <a:endParaRPr lang="ru-RU"/>
        </a:p>
      </dgm:t>
    </dgm:pt>
    <dgm:pt modelId="{A49C4FBA-383C-4153-941C-961527D7225E}" type="sibTrans" cxnId="{614244AD-9955-49F2-B283-25D8D678EF58}">
      <dgm:prSet/>
      <dgm:spPr/>
      <dgm:t>
        <a:bodyPr/>
        <a:lstStyle/>
        <a:p>
          <a:endParaRPr lang="ru-RU"/>
        </a:p>
      </dgm:t>
    </dgm:pt>
    <dgm:pt modelId="{C9C866AC-FE45-496C-AB9D-6D0E01D7DF44}">
      <dgm:prSet/>
      <dgm:spPr/>
      <dgm:t>
        <a:bodyPr/>
        <a:lstStyle/>
        <a:p>
          <a:r>
            <a:rPr lang="en-US" dirty="0" smtClean="0"/>
            <a:t>3 Contemporary Art</a:t>
          </a:r>
          <a:endParaRPr lang="ru-RU" dirty="0"/>
        </a:p>
      </dgm:t>
    </dgm:pt>
    <dgm:pt modelId="{FE05F6F1-3D77-4F6A-923D-E6C6B052A6CF}" type="parTrans" cxnId="{F920F384-A296-4957-ACD2-49A056CFEDB1}">
      <dgm:prSet/>
      <dgm:spPr/>
      <dgm:t>
        <a:bodyPr/>
        <a:lstStyle/>
        <a:p>
          <a:endParaRPr lang="ru-RU"/>
        </a:p>
      </dgm:t>
    </dgm:pt>
    <dgm:pt modelId="{B6EE140E-C954-44B4-8C70-B7AD20A171BA}" type="sibTrans" cxnId="{F920F384-A296-4957-ACD2-49A056CFEDB1}">
      <dgm:prSet/>
      <dgm:spPr/>
      <dgm:t>
        <a:bodyPr/>
        <a:lstStyle/>
        <a:p>
          <a:endParaRPr lang="ru-RU"/>
        </a:p>
      </dgm:t>
    </dgm:pt>
    <dgm:pt modelId="{DD4C6EDF-0189-4D11-A10B-3562E2A0CA73}">
      <dgm:prSet/>
      <dgm:spPr/>
      <dgm:t>
        <a:bodyPr/>
        <a:lstStyle/>
        <a:p>
          <a:r>
            <a:rPr lang="en-US" dirty="0" smtClean="0"/>
            <a:t>5 Classical   </a:t>
          </a:r>
          <a:endParaRPr lang="ru-RU" dirty="0"/>
        </a:p>
      </dgm:t>
    </dgm:pt>
    <dgm:pt modelId="{340FC549-5B01-468B-845D-D9EFF1506849}" type="parTrans" cxnId="{AE7C30F7-7CF1-4643-AC96-929B360E7E40}">
      <dgm:prSet/>
      <dgm:spPr/>
      <dgm:t>
        <a:bodyPr/>
        <a:lstStyle/>
        <a:p>
          <a:endParaRPr lang="ru-RU"/>
        </a:p>
      </dgm:t>
    </dgm:pt>
    <dgm:pt modelId="{6227944F-64B4-412B-B601-96ED3B2EF081}" type="sibTrans" cxnId="{AE7C30F7-7CF1-4643-AC96-929B360E7E40}">
      <dgm:prSet/>
      <dgm:spPr/>
      <dgm:t>
        <a:bodyPr/>
        <a:lstStyle/>
        <a:p>
          <a:endParaRPr lang="ru-RU"/>
        </a:p>
      </dgm:t>
    </dgm:pt>
    <dgm:pt modelId="{8A7010CF-6074-49E7-A712-A762126FA8D7}" type="pres">
      <dgm:prSet presAssocID="{296F3A0C-D828-47DD-936A-BB6856F91815}" presName="hierChild1" presStyleCnt="0">
        <dgm:presLayoutVars>
          <dgm:orgChart val="1"/>
          <dgm:chPref val="1"/>
          <dgm:dir/>
          <dgm:animOne val="branch"/>
          <dgm:animLvl val="lvl"/>
          <dgm:resizeHandles/>
        </dgm:presLayoutVars>
      </dgm:prSet>
      <dgm:spPr/>
      <dgm:t>
        <a:bodyPr/>
        <a:lstStyle/>
        <a:p>
          <a:endParaRPr lang="ru-RU"/>
        </a:p>
      </dgm:t>
    </dgm:pt>
    <dgm:pt modelId="{983E1A45-D864-43FF-B2EE-2327DB25DE8D}" type="pres">
      <dgm:prSet presAssocID="{A8B2C84E-7B54-4F0A-85A8-844079336CCB}" presName="hierRoot1" presStyleCnt="0">
        <dgm:presLayoutVars>
          <dgm:hierBranch val="init"/>
        </dgm:presLayoutVars>
      </dgm:prSet>
      <dgm:spPr/>
    </dgm:pt>
    <dgm:pt modelId="{710CACC8-4AEF-43B0-B713-E236A0D7F642}" type="pres">
      <dgm:prSet presAssocID="{A8B2C84E-7B54-4F0A-85A8-844079336CCB}" presName="rootComposite1" presStyleCnt="0"/>
      <dgm:spPr/>
    </dgm:pt>
    <dgm:pt modelId="{506EBE43-6765-4DFE-9BB9-E9DDE6E4F560}" type="pres">
      <dgm:prSet presAssocID="{A8B2C84E-7B54-4F0A-85A8-844079336CCB}" presName="rootText1" presStyleLbl="node0" presStyleIdx="0" presStyleCnt="1">
        <dgm:presLayoutVars>
          <dgm:chPref val="3"/>
        </dgm:presLayoutVars>
      </dgm:prSet>
      <dgm:spPr/>
      <dgm:t>
        <a:bodyPr/>
        <a:lstStyle/>
        <a:p>
          <a:endParaRPr lang="ru-RU"/>
        </a:p>
      </dgm:t>
    </dgm:pt>
    <dgm:pt modelId="{FAE5814E-BD5C-4D1F-A03A-B0CD8E2C0192}" type="pres">
      <dgm:prSet presAssocID="{A8B2C84E-7B54-4F0A-85A8-844079336CCB}" presName="rootConnector1" presStyleLbl="node1" presStyleIdx="0" presStyleCnt="0"/>
      <dgm:spPr/>
      <dgm:t>
        <a:bodyPr/>
        <a:lstStyle/>
        <a:p>
          <a:endParaRPr lang="ru-RU"/>
        </a:p>
      </dgm:t>
    </dgm:pt>
    <dgm:pt modelId="{D90BFDD7-0627-4FFF-B110-07E82B0FFEA8}" type="pres">
      <dgm:prSet presAssocID="{A8B2C84E-7B54-4F0A-85A8-844079336CCB}" presName="hierChild2" presStyleCnt="0"/>
      <dgm:spPr/>
    </dgm:pt>
    <dgm:pt modelId="{2F374CFF-20FD-449A-8D32-1127AD398C65}" type="pres">
      <dgm:prSet presAssocID="{30DDCAB6-64F3-4B9B-95AD-B313F0EA2FE0}" presName="Name37" presStyleLbl="parChTrans1D2" presStyleIdx="0" presStyleCnt="3"/>
      <dgm:spPr/>
      <dgm:t>
        <a:bodyPr/>
        <a:lstStyle/>
        <a:p>
          <a:endParaRPr lang="ru-RU"/>
        </a:p>
      </dgm:t>
    </dgm:pt>
    <dgm:pt modelId="{EBA4CBBC-B77C-4787-A8B5-BC687EF218F5}" type="pres">
      <dgm:prSet presAssocID="{352DBFCF-159B-4ECC-85CD-03DF78B2F710}" presName="hierRoot2" presStyleCnt="0">
        <dgm:presLayoutVars>
          <dgm:hierBranch val="init"/>
        </dgm:presLayoutVars>
      </dgm:prSet>
      <dgm:spPr/>
    </dgm:pt>
    <dgm:pt modelId="{A777A1C1-64D0-4DC6-A5A9-9A01E9AE1959}" type="pres">
      <dgm:prSet presAssocID="{352DBFCF-159B-4ECC-85CD-03DF78B2F710}" presName="rootComposite" presStyleCnt="0"/>
      <dgm:spPr/>
    </dgm:pt>
    <dgm:pt modelId="{C19E58B7-73A2-46AE-AA55-7D29CAFCB171}" type="pres">
      <dgm:prSet presAssocID="{352DBFCF-159B-4ECC-85CD-03DF78B2F710}" presName="rootText" presStyleLbl="node2" presStyleIdx="0" presStyleCnt="3">
        <dgm:presLayoutVars>
          <dgm:chPref val="3"/>
        </dgm:presLayoutVars>
      </dgm:prSet>
      <dgm:spPr/>
      <dgm:t>
        <a:bodyPr/>
        <a:lstStyle/>
        <a:p>
          <a:endParaRPr lang="ru-RU"/>
        </a:p>
      </dgm:t>
    </dgm:pt>
    <dgm:pt modelId="{891CECDA-0A24-4FBF-9F35-A95F6216A7FF}" type="pres">
      <dgm:prSet presAssocID="{352DBFCF-159B-4ECC-85CD-03DF78B2F710}" presName="rootConnector" presStyleLbl="node2" presStyleIdx="0" presStyleCnt="3"/>
      <dgm:spPr/>
      <dgm:t>
        <a:bodyPr/>
        <a:lstStyle/>
        <a:p>
          <a:endParaRPr lang="ru-RU"/>
        </a:p>
      </dgm:t>
    </dgm:pt>
    <dgm:pt modelId="{834D722E-6C03-4AFA-A4D8-4B61994457A3}" type="pres">
      <dgm:prSet presAssocID="{352DBFCF-159B-4ECC-85CD-03DF78B2F710}" presName="hierChild4" presStyleCnt="0"/>
      <dgm:spPr/>
    </dgm:pt>
    <dgm:pt modelId="{0B44DE96-D967-4161-BABE-F7F1B7863186}" type="pres">
      <dgm:prSet presAssocID="{340FC549-5B01-468B-845D-D9EFF1506849}" presName="Name37" presStyleLbl="parChTrans1D3" presStyleIdx="0" presStyleCnt="2"/>
      <dgm:spPr/>
      <dgm:t>
        <a:bodyPr/>
        <a:lstStyle/>
        <a:p>
          <a:endParaRPr lang="ru-RU"/>
        </a:p>
      </dgm:t>
    </dgm:pt>
    <dgm:pt modelId="{8AE5138B-E625-4109-8C97-0D58F82096DB}" type="pres">
      <dgm:prSet presAssocID="{DD4C6EDF-0189-4D11-A10B-3562E2A0CA73}" presName="hierRoot2" presStyleCnt="0">
        <dgm:presLayoutVars>
          <dgm:hierBranch val="init"/>
        </dgm:presLayoutVars>
      </dgm:prSet>
      <dgm:spPr/>
    </dgm:pt>
    <dgm:pt modelId="{8F00050C-A367-448C-BA2B-66067C259C99}" type="pres">
      <dgm:prSet presAssocID="{DD4C6EDF-0189-4D11-A10B-3562E2A0CA73}" presName="rootComposite" presStyleCnt="0"/>
      <dgm:spPr/>
    </dgm:pt>
    <dgm:pt modelId="{629765D3-63E5-49CC-8328-90EB58A5132F}" type="pres">
      <dgm:prSet presAssocID="{DD4C6EDF-0189-4D11-A10B-3562E2A0CA73}" presName="rootText" presStyleLbl="node3" presStyleIdx="0" presStyleCnt="2">
        <dgm:presLayoutVars>
          <dgm:chPref val="3"/>
        </dgm:presLayoutVars>
      </dgm:prSet>
      <dgm:spPr/>
      <dgm:t>
        <a:bodyPr/>
        <a:lstStyle/>
        <a:p>
          <a:endParaRPr lang="ru-RU"/>
        </a:p>
      </dgm:t>
    </dgm:pt>
    <dgm:pt modelId="{468F9585-0088-4E34-A8DC-F29CB1E202DA}" type="pres">
      <dgm:prSet presAssocID="{DD4C6EDF-0189-4D11-A10B-3562E2A0CA73}" presName="rootConnector" presStyleLbl="node3" presStyleIdx="0" presStyleCnt="2"/>
      <dgm:spPr/>
      <dgm:t>
        <a:bodyPr/>
        <a:lstStyle/>
        <a:p>
          <a:endParaRPr lang="ru-RU"/>
        </a:p>
      </dgm:t>
    </dgm:pt>
    <dgm:pt modelId="{E6A44289-F520-476B-93CF-67C69448E478}" type="pres">
      <dgm:prSet presAssocID="{DD4C6EDF-0189-4D11-A10B-3562E2A0CA73}" presName="hierChild4" presStyleCnt="0"/>
      <dgm:spPr/>
    </dgm:pt>
    <dgm:pt modelId="{CD8337C8-6356-48A1-B931-247BB5259B61}" type="pres">
      <dgm:prSet presAssocID="{DD4C6EDF-0189-4D11-A10B-3562E2A0CA73}" presName="hierChild5" presStyleCnt="0"/>
      <dgm:spPr/>
    </dgm:pt>
    <dgm:pt modelId="{910322FD-2F6F-4EF7-A5CB-5F7105570F0F}" type="pres">
      <dgm:prSet presAssocID="{FE05F6F1-3D77-4F6A-923D-E6C6B052A6CF}" presName="Name37" presStyleLbl="parChTrans1D3" presStyleIdx="1" presStyleCnt="2"/>
      <dgm:spPr/>
      <dgm:t>
        <a:bodyPr/>
        <a:lstStyle/>
        <a:p>
          <a:endParaRPr lang="ru-RU"/>
        </a:p>
      </dgm:t>
    </dgm:pt>
    <dgm:pt modelId="{835C1AF8-61D5-4647-893E-63F9043A1DB1}" type="pres">
      <dgm:prSet presAssocID="{C9C866AC-FE45-496C-AB9D-6D0E01D7DF44}" presName="hierRoot2" presStyleCnt="0">
        <dgm:presLayoutVars>
          <dgm:hierBranch val="init"/>
        </dgm:presLayoutVars>
      </dgm:prSet>
      <dgm:spPr/>
    </dgm:pt>
    <dgm:pt modelId="{3313A066-E16B-46C3-8207-0359E563C417}" type="pres">
      <dgm:prSet presAssocID="{C9C866AC-FE45-496C-AB9D-6D0E01D7DF44}" presName="rootComposite" presStyleCnt="0"/>
      <dgm:spPr/>
    </dgm:pt>
    <dgm:pt modelId="{8D6CA346-6028-4010-B605-7D45282FD217}" type="pres">
      <dgm:prSet presAssocID="{C9C866AC-FE45-496C-AB9D-6D0E01D7DF44}" presName="rootText" presStyleLbl="node3" presStyleIdx="1" presStyleCnt="2" custScaleX="196358">
        <dgm:presLayoutVars>
          <dgm:chPref val="3"/>
        </dgm:presLayoutVars>
      </dgm:prSet>
      <dgm:spPr/>
      <dgm:t>
        <a:bodyPr/>
        <a:lstStyle/>
        <a:p>
          <a:endParaRPr lang="ru-RU"/>
        </a:p>
      </dgm:t>
    </dgm:pt>
    <dgm:pt modelId="{E4FD3680-00CC-41D2-BD2B-202B8B4D1A6F}" type="pres">
      <dgm:prSet presAssocID="{C9C866AC-FE45-496C-AB9D-6D0E01D7DF44}" presName="rootConnector" presStyleLbl="node3" presStyleIdx="1" presStyleCnt="2"/>
      <dgm:spPr/>
      <dgm:t>
        <a:bodyPr/>
        <a:lstStyle/>
        <a:p>
          <a:endParaRPr lang="ru-RU"/>
        </a:p>
      </dgm:t>
    </dgm:pt>
    <dgm:pt modelId="{86C9BEA2-BBA5-476D-983A-3F978CBCD4A8}" type="pres">
      <dgm:prSet presAssocID="{C9C866AC-FE45-496C-AB9D-6D0E01D7DF44}" presName="hierChild4" presStyleCnt="0"/>
      <dgm:spPr/>
    </dgm:pt>
    <dgm:pt modelId="{02CDAFBF-EBA9-41CE-87F5-97D158E53CF8}" type="pres">
      <dgm:prSet presAssocID="{C9C866AC-FE45-496C-AB9D-6D0E01D7DF44}" presName="hierChild5" presStyleCnt="0"/>
      <dgm:spPr/>
    </dgm:pt>
    <dgm:pt modelId="{23E925C5-89E0-4586-83C4-8109DC6DDE07}" type="pres">
      <dgm:prSet presAssocID="{352DBFCF-159B-4ECC-85CD-03DF78B2F710}" presName="hierChild5" presStyleCnt="0"/>
      <dgm:spPr/>
    </dgm:pt>
    <dgm:pt modelId="{086CBCBD-AF79-44E9-9298-C5D8B45AEEE9}" type="pres">
      <dgm:prSet presAssocID="{73810605-E4D1-4455-B8D4-FF6C2CC7335F}" presName="Name37" presStyleLbl="parChTrans1D2" presStyleIdx="1" presStyleCnt="3"/>
      <dgm:spPr/>
      <dgm:t>
        <a:bodyPr/>
        <a:lstStyle/>
        <a:p>
          <a:endParaRPr lang="ru-RU"/>
        </a:p>
      </dgm:t>
    </dgm:pt>
    <dgm:pt modelId="{ADBFE638-4CFA-4A4C-AC72-614CEF2C52AE}" type="pres">
      <dgm:prSet presAssocID="{02D04857-7D25-4A71-9FDE-8455E299210C}" presName="hierRoot2" presStyleCnt="0">
        <dgm:presLayoutVars>
          <dgm:hierBranch val="init"/>
        </dgm:presLayoutVars>
      </dgm:prSet>
      <dgm:spPr/>
    </dgm:pt>
    <dgm:pt modelId="{FDFEB5ED-41FD-4AF0-BC44-217AF80A17A1}" type="pres">
      <dgm:prSet presAssocID="{02D04857-7D25-4A71-9FDE-8455E299210C}" presName="rootComposite" presStyleCnt="0"/>
      <dgm:spPr/>
    </dgm:pt>
    <dgm:pt modelId="{7D3B7F52-8E08-45EB-87D2-B5D1F2F9CCFA}" type="pres">
      <dgm:prSet presAssocID="{02D04857-7D25-4A71-9FDE-8455E299210C}" presName="rootText" presStyleLbl="node2" presStyleIdx="1" presStyleCnt="3" custScaleX="134302">
        <dgm:presLayoutVars>
          <dgm:chPref val="3"/>
        </dgm:presLayoutVars>
      </dgm:prSet>
      <dgm:spPr/>
      <dgm:t>
        <a:bodyPr/>
        <a:lstStyle/>
        <a:p>
          <a:endParaRPr lang="ru-RU"/>
        </a:p>
      </dgm:t>
    </dgm:pt>
    <dgm:pt modelId="{3379E7F9-ED3C-4279-82A2-13A35A5FBD3C}" type="pres">
      <dgm:prSet presAssocID="{02D04857-7D25-4A71-9FDE-8455E299210C}" presName="rootConnector" presStyleLbl="node2" presStyleIdx="1" presStyleCnt="3"/>
      <dgm:spPr/>
      <dgm:t>
        <a:bodyPr/>
        <a:lstStyle/>
        <a:p>
          <a:endParaRPr lang="ru-RU"/>
        </a:p>
      </dgm:t>
    </dgm:pt>
    <dgm:pt modelId="{12285290-01D1-42CD-9F25-4A76142F73B3}" type="pres">
      <dgm:prSet presAssocID="{02D04857-7D25-4A71-9FDE-8455E299210C}" presName="hierChild4" presStyleCnt="0"/>
      <dgm:spPr/>
    </dgm:pt>
    <dgm:pt modelId="{2BCEDA55-B6AC-4BBD-9D56-BAE8D6104ECA}" type="pres">
      <dgm:prSet presAssocID="{02D04857-7D25-4A71-9FDE-8455E299210C}" presName="hierChild5" presStyleCnt="0"/>
      <dgm:spPr/>
    </dgm:pt>
    <dgm:pt modelId="{53E7D535-C8B8-4FB0-8086-30AE778C33A2}" type="pres">
      <dgm:prSet presAssocID="{51C83A24-E834-48BC-9554-14A5873198CE}" presName="Name37" presStyleLbl="parChTrans1D2" presStyleIdx="2" presStyleCnt="3"/>
      <dgm:spPr/>
      <dgm:t>
        <a:bodyPr/>
        <a:lstStyle/>
        <a:p>
          <a:endParaRPr lang="ru-RU"/>
        </a:p>
      </dgm:t>
    </dgm:pt>
    <dgm:pt modelId="{1744841F-FD5F-4D72-BF17-9ACC3A843005}" type="pres">
      <dgm:prSet presAssocID="{8C6C6AA8-3C8F-42C4-8CEC-5AFB03325FB8}" presName="hierRoot2" presStyleCnt="0">
        <dgm:presLayoutVars>
          <dgm:hierBranch val="init"/>
        </dgm:presLayoutVars>
      </dgm:prSet>
      <dgm:spPr/>
    </dgm:pt>
    <dgm:pt modelId="{798D65E5-7151-4835-A511-E655BD54C50C}" type="pres">
      <dgm:prSet presAssocID="{8C6C6AA8-3C8F-42C4-8CEC-5AFB03325FB8}" presName="rootComposite" presStyleCnt="0"/>
      <dgm:spPr/>
    </dgm:pt>
    <dgm:pt modelId="{C85F82D9-C0CE-4138-AD64-085088ED2689}" type="pres">
      <dgm:prSet presAssocID="{8C6C6AA8-3C8F-42C4-8CEC-5AFB03325FB8}" presName="rootText" presStyleLbl="node2" presStyleIdx="2" presStyleCnt="3" custScaleX="147433">
        <dgm:presLayoutVars>
          <dgm:chPref val="3"/>
        </dgm:presLayoutVars>
      </dgm:prSet>
      <dgm:spPr/>
      <dgm:t>
        <a:bodyPr/>
        <a:lstStyle/>
        <a:p>
          <a:endParaRPr lang="ru-RU"/>
        </a:p>
      </dgm:t>
    </dgm:pt>
    <dgm:pt modelId="{E3F12A12-495F-4496-951E-C3FB93170BA3}" type="pres">
      <dgm:prSet presAssocID="{8C6C6AA8-3C8F-42C4-8CEC-5AFB03325FB8}" presName="rootConnector" presStyleLbl="node2" presStyleIdx="2" presStyleCnt="3"/>
      <dgm:spPr/>
      <dgm:t>
        <a:bodyPr/>
        <a:lstStyle/>
        <a:p>
          <a:endParaRPr lang="ru-RU"/>
        </a:p>
      </dgm:t>
    </dgm:pt>
    <dgm:pt modelId="{E5480DD4-8BA4-4138-A398-BFFA03A0CC17}" type="pres">
      <dgm:prSet presAssocID="{8C6C6AA8-3C8F-42C4-8CEC-5AFB03325FB8}" presName="hierChild4" presStyleCnt="0"/>
      <dgm:spPr/>
    </dgm:pt>
    <dgm:pt modelId="{DDEDAAC0-88D9-464F-9B71-18967C7F03BD}" type="pres">
      <dgm:prSet presAssocID="{8C6C6AA8-3C8F-42C4-8CEC-5AFB03325FB8}" presName="hierChild5" presStyleCnt="0"/>
      <dgm:spPr/>
    </dgm:pt>
    <dgm:pt modelId="{AF05D097-6E61-4428-BCAE-101E8E44F501}" type="pres">
      <dgm:prSet presAssocID="{A8B2C84E-7B54-4F0A-85A8-844079336CCB}" presName="hierChild3" presStyleCnt="0"/>
      <dgm:spPr/>
    </dgm:pt>
  </dgm:ptLst>
  <dgm:cxnLst>
    <dgm:cxn modelId="{8B86B744-A5B2-440B-BB5C-413634B86755}" type="presOf" srcId="{DD4C6EDF-0189-4D11-A10B-3562E2A0CA73}" destId="{629765D3-63E5-49CC-8328-90EB58A5132F}" srcOrd="0" destOrd="0" presId="urn:microsoft.com/office/officeart/2005/8/layout/orgChart1"/>
    <dgm:cxn modelId="{5FA8BB92-081F-420A-A1D4-75D5C0AAE685}" srcId="{A8B2C84E-7B54-4F0A-85A8-844079336CCB}" destId="{02D04857-7D25-4A71-9FDE-8455E299210C}" srcOrd="1" destOrd="0" parTransId="{73810605-E4D1-4455-B8D4-FF6C2CC7335F}" sibTransId="{B770F17D-C821-4DD0-816F-DD5E42A57D08}"/>
    <dgm:cxn modelId="{1CC0F4A2-7C7F-4A48-AB0A-144928E0C577}" type="presOf" srcId="{8C6C6AA8-3C8F-42C4-8CEC-5AFB03325FB8}" destId="{E3F12A12-495F-4496-951E-C3FB93170BA3}" srcOrd="1" destOrd="0" presId="urn:microsoft.com/office/officeart/2005/8/layout/orgChart1"/>
    <dgm:cxn modelId="{4396F49C-C00B-472B-9059-0790A53F95A4}" type="presOf" srcId="{A8B2C84E-7B54-4F0A-85A8-844079336CCB}" destId="{506EBE43-6765-4DFE-9BB9-E9DDE6E4F560}" srcOrd="0" destOrd="0" presId="urn:microsoft.com/office/officeart/2005/8/layout/orgChart1"/>
    <dgm:cxn modelId="{99ADA1B0-7FE8-4461-B8CF-9A2A87E7CA0F}" type="presOf" srcId="{352DBFCF-159B-4ECC-85CD-03DF78B2F710}" destId="{891CECDA-0A24-4FBF-9F35-A95F6216A7FF}" srcOrd="1" destOrd="0" presId="urn:microsoft.com/office/officeart/2005/8/layout/orgChart1"/>
    <dgm:cxn modelId="{23076AA0-D02E-4C41-9F57-03A87FBEE92F}" type="presOf" srcId="{02D04857-7D25-4A71-9FDE-8455E299210C}" destId="{3379E7F9-ED3C-4279-82A2-13A35A5FBD3C}" srcOrd="1" destOrd="0" presId="urn:microsoft.com/office/officeart/2005/8/layout/orgChart1"/>
    <dgm:cxn modelId="{43E6AA8C-9487-4A99-91A2-553B40108BEF}" type="presOf" srcId="{DD4C6EDF-0189-4D11-A10B-3562E2A0CA73}" destId="{468F9585-0088-4E34-A8DC-F29CB1E202DA}" srcOrd="1" destOrd="0" presId="urn:microsoft.com/office/officeart/2005/8/layout/orgChart1"/>
    <dgm:cxn modelId="{1B613742-A71D-4025-B5C2-B85AA65F4638}" type="presOf" srcId="{340FC549-5B01-468B-845D-D9EFF1506849}" destId="{0B44DE96-D967-4161-BABE-F7F1B7863186}" srcOrd="0" destOrd="0" presId="urn:microsoft.com/office/officeart/2005/8/layout/orgChart1"/>
    <dgm:cxn modelId="{F9FCF1F4-36FF-4F00-A1A0-D8047E3FD676}" type="presOf" srcId="{30DDCAB6-64F3-4B9B-95AD-B313F0EA2FE0}" destId="{2F374CFF-20FD-449A-8D32-1127AD398C65}" srcOrd="0" destOrd="0" presId="urn:microsoft.com/office/officeart/2005/8/layout/orgChart1"/>
    <dgm:cxn modelId="{98E9EAC4-3977-4528-B360-BFB30FE030C6}" type="presOf" srcId="{296F3A0C-D828-47DD-936A-BB6856F91815}" destId="{8A7010CF-6074-49E7-A712-A762126FA8D7}" srcOrd="0" destOrd="0" presId="urn:microsoft.com/office/officeart/2005/8/layout/orgChart1"/>
    <dgm:cxn modelId="{EB16DFB4-043C-4019-8211-B4D107165861}" type="presOf" srcId="{51C83A24-E834-48BC-9554-14A5873198CE}" destId="{53E7D535-C8B8-4FB0-8086-30AE778C33A2}" srcOrd="0" destOrd="0" presId="urn:microsoft.com/office/officeart/2005/8/layout/orgChart1"/>
    <dgm:cxn modelId="{EB68144A-6351-4148-BD9F-36046BDF7698}" type="presOf" srcId="{8C6C6AA8-3C8F-42C4-8CEC-5AFB03325FB8}" destId="{C85F82D9-C0CE-4138-AD64-085088ED2689}" srcOrd="0" destOrd="0" presId="urn:microsoft.com/office/officeart/2005/8/layout/orgChart1"/>
    <dgm:cxn modelId="{14120F60-0FBF-4AC1-A71F-CC5BBB8B2695}" srcId="{A8B2C84E-7B54-4F0A-85A8-844079336CCB}" destId="{352DBFCF-159B-4ECC-85CD-03DF78B2F710}" srcOrd="0" destOrd="0" parTransId="{30DDCAB6-64F3-4B9B-95AD-B313F0EA2FE0}" sibTransId="{B2993BCD-48C6-4327-8882-0080D44383A6}"/>
    <dgm:cxn modelId="{6E1057A9-6CFA-4A3B-94EB-55405672D235}" type="presOf" srcId="{02D04857-7D25-4A71-9FDE-8455E299210C}" destId="{7D3B7F52-8E08-45EB-87D2-B5D1F2F9CCFA}" srcOrd="0" destOrd="0" presId="urn:microsoft.com/office/officeart/2005/8/layout/orgChart1"/>
    <dgm:cxn modelId="{614244AD-9955-49F2-B283-25D8D678EF58}" srcId="{A8B2C84E-7B54-4F0A-85A8-844079336CCB}" destId="{8C6C6AA8-3C8F-42C4-8CEC-5AFB03325FB8}" srcOrd="2" destOrd="0" parTransId="{51C83A24-E834-48BC-9554-14A5873198CE}" sibTransId="{A49C4FBA-383C-4153-941C-961527D7225E}"/>
    <dgm:cxn modelId="{2A581E21-67E7-4438-BFDA-5CD91454EAA1}" type="presOf" srcId="{A8B2C84E-7B54-4F0A-85A8-844079336CCB}" destId="{FAE5814E-BD5C-4D1F-A03A-B0CD8E2C0192}" srcOrd="1" destOrd="0" presId="urn:microsoft.com/office/officeart/2005/8/layout/orgChart1"/>
    <dgm:cxn modelId="{D011EC98-5A69-4FC7-ADFB-C8CE968E5744}" type="presOf" srcId="{C9C866AC-FE45-496C-AB9D-6D0E01D7DF44}" destId="{8D6CA346-6028-4010-B605-7D45282FD217}" srcOrd="0" destOrd="0" presId="urn:microsoft.com/office/officeart/2005/8/layout/orgChart1"/>
    <dgm:cxn modelId="{EF576CAC-7209-493C-A35E-94EB22A6334B}" type="presOf" srcId="{352DBFCF-159B-4ECC-85CD-03DF78B2F710}" destId="{C19E58B7-73A2-46AE-AA55-7D29CAFCB171}" srcOrd="0" destOrd="0" presId="urn:microsoft.com/office/officeart/2005/8/layout/orgChart1"/>
    <dgm:cxn modelId="{A3FC0C31-7D3B-4B7A-8E20-D98A07BD10BB}" type="presOf" srcId="{C9C866AC-FE45-496C-AB9D-6D0E01D7DF44}" destId="{E4FD3680-00CC-41D2-BD2B-202B8B4D1A6F}" srcOrd="1" destOrd="0" presId="urn:microsoft.com/office/officeart/2005/8/layout/orgChart1"/>
    <dgm:cxn modelId="{F920F384-A296-4957-ACD2-49A056CFEDB1}" srcId="{352DBFCF-159B-4ECC-85CD-03DF78B2F710}" destId="{C9C866AC-FE45-496C-AB9D-6D0E01D7DF44}" srcOrd="1" destOrd="0" parTransId="{FE05F6F1-3D77-4F6A-923D-E6C6B052A6CF}" sibTransId="{B6EE140E-C954-44B4-8C70-B7AD20A171BA}"/>
    <dgm:cxn modelId="{32513A23-B8E2-4A04-B7A1-2F3321DD3EF3}" type="presOf" srcId="{FE05F6F1-3D77-4F6A-923D-E6C6B052A6CF}" destId="{910322FD-2F6F-4EF7-A5CB-5F7105570F0F}" srcOrd="0" destOrd="0" presId="urn:microsoft.com/office/officeart/2005/8/layout/orgChart1"/>
    <dgm:cxn modelId="{75689B03-CD36-473D-8C15-D9666A9C816D}" type="presOf" srcId="{73810605-E4D1-4455-B8D4-FF6C2CC7335F}" destId="{086CBCBD-AF79-44E9-9298-C5D8B45AEEE9}" srcOrd="0" destOrd="0" presId="urn:microsoft.com/office/officeart/2005/8/layout/orgChart1"/>
    <dgm:cxn modelId="{C7D753D5-05D4-4527-A13B-5E14E9B1B7EE}" srcId="{296F3A0C-D828-47DD-936A-BB6856F91815}" destId="{A8B2C84E-7B54-4F0A-85A8-844079336CCB}" srcOrd="0" destOrd="0" parTransId="{9057D6DA-5F5E-4694-95F2-84CA22189FE1}" sibTransId="{10950D45-93A9-4366-8B95-1C15CE85DA71}"/>
    <dgm:cxn modelId="{AE7C30F7-7CF1-4643-AC96-929B360E7E40}" srcId="{352DBFCF-159B-4ECC-85CD-03DF78B2F710}" destId="{DD4C6EDF-0189-4D11-A10B-3562E2A0CA73}" srcOrd="0" destOrd="0" parTransId="{340FC549-5B01-468B-845D-D9EFF1506849}" sibTransId="{6227944F-64B4-412B-B601-96ED3B2EF081}"/>
    <dgm:cxn modelId="{DF5D94AD-A7E6-4768-B84A-28C0D3008472}" type="presParOf" srcId="{8A7010CF-6074-49E7-A712-A762126FA8D7}" destId="{983E1A45-D864-43FF-B2EE-2327DB25DE8D}" srcOrd="0" destOrd="0" presId="urn:microsoft.com/office/officeart/2005/8/layout/orgChart1"/>
    <dgm:cxn modelId="{DBE30F87-CAFF-4B0E-BB88-DC14C369B5C7}" type="presParOf" srcId="{983E1A45-D864-43FF-B2EE-2327DB25DE8D}" destId="{710CACC8-4AEF-43B0-B713-E236A0D7F642}" srcOrd="0" destOrd="0" presId="urn:microsoft.com/office/officeart/2005/8/layout/orgChart1"/>
    <dgm:cxn modelId="{7EEF8AC2-6BD1-4539-9E55-C440A5B3B964}" type="presParOf" srcId="{710CACC8-4AEF-43B0-B713-E236A0D7F642}" destId="{506EBE43-6765-4DFE-9BB9-E9DDE6E4F560}" srcOrd="0" destOrd="0" presId="urn:microsoft.com/office/officeart/2005/8/layout/orgChart1"/>
    <dgm:cxn modelId="{A72BD9AF-4C8A-4927-8AA2-2CAEAB3D6D1D}" type="presParOf" srcId="{710CACC8-4AEF-43B0-B713-E236A0D7F642}" destId="{FAE5814E-BD5C-4D1F-A03A-B0CD8E2C0192}" srcOrd="1" destOrd="0" presId="urn:microsoft.com/office/officeart/2005/8/layout/orgChart1"/>
    <dgm:cxn modelId="{B4BEF4BE-2297-4298-B44B-3AC81723A18A}" type="presParOf" srcId="{983E1A45-D864-43FF-B2EE-2327DB25DE8D}" destId="{D90BFDD7-0627-4FFF-B110-07E82B0FFEA8}" srcOrd="1" destOrd="0" presId="urn:microsoft.com/office/officeart/2005/8/layout/orgChart1"/>
    <dgm:cxn modelId="{B42B7F9D-7B75-45B1-B585-6A0D9CF62D6C}" type="presParOf" srcId="{D90BFDD7-0627-4FFF-B110-07E82B0FFEA8}" destId="{2F374CFF-20FD-449A-8D32-1127AD398C65}" srcOrd="0" destOrd="0" presId="urn:microsoft.com/office/officeart/2005/8/layout/orgChart1"/>
    <dgm:cxn modelId="{21F4F803-02C2-4A8F-BC35-77395088B950}" type="presParOf" srcId="{D90BFDD7-0627-4FFF-B110-07E82B0FFEA8}" destId="{EBA4CBBC-B77C-4787-A8B5-BC687EF218F5}" srcOrd="1" destOrd="0" presId="urn:microsoft.com/office/officeart/2005/8/layout/orgChart1"/>
    <dgm:cxn modelId="{53CB082A-D828-473C-83E0-102FB7EAB4B9}" type="presParOf" srcId="{EBA4CBBC-B77C-4787-A8B5-BC687EF218F5}" destId="{A777A1C1-64D0-4DC6-A5A9-9A01E9AE1959}" srcOrd="0" destOrd="0" presId="urn:microsoft.com/office/officeart/2005/8/layout/orgChart1"/>
    <dgm:cxn modelId="{AF8ED9AD-DEF9-432D-8652-F6A53CBDAC41}" type="presParOf" srcId="{A777A1C1-64D0-4DC6-A5A9-9A01E9AE1959}" destId="{C19E58B7-73A2-46AE-AA55-7D29CAFCB171}" srcOrd="0" destOrd="0" presId="urn:microsoft.com/office/officeart/2005/8/layout/orgChart1"/>
    <dgm:cxn modelId="{CA91E8AE-5055-47D6-BF33-EBAF65B3D7E6}" type="presParOf" srcId="{A777A1C1-64D0-4DC6-A5A9-9A01E9AE1959}" destId="{891CECDA-0A24-4FBF-9F35-A95F6216A7FF}" srcOrd="1" destOrd="0" presId="urn:microsoft.com/office/officeart/2005/8/layout/orgChart1"/>
    <dgm:cxn modelId="{EC2D2119-BA36-47D3-8C77-CBA6F388D446}" type="presParOf" srcId="{EBA4CBBC-B77C-4787-A8B5-BC687EF218F5}" destId="{834D722E-6C03-4AFA-A4D8-4B61994457A3}" srcOrd="1" destOrd="0" presId="urn:microsoft.com/office/officeart/2005/8/layout/orgChart1"/>
    <dgm:cxn modelId="{46D878B9-82B0-4155-835E-85F20903DAD1}" type="presParOf" srcId="{834D722E-6C03-4AFA-A4D8-4B61994457A3}" destId="{0B44DE96-D967-4161-BABE-F7F1B7863186}" srcOrd="0" destOrd="0" presId="urn:microsoft.com/office/officeart/2005/8/layout/orgChart1"/>
    <dgm:cxn modelId="{65068B30-8E41-4A04-A503-6E315FAAF42B}" type="presParOf" srcId="{834D722E-6C03-4AFA-A4D8-4B61994457A3}" destId="{8AE5138B-E625-4109-8C97-0D58F82096DB}" srcOrd="1" destOrd="0" presId="urn:microsoft.com/office/officeart/2005/8/layout/orgChart1"/>
    <dgm:cxn modelId="{E500766C-A656-46B6-9FF7-189CAED4F7D8}" type="presParOf" srcId="{8AE5138B-E625-4109-8C97-0D58F82096DB}" destId="{8F00050C-A367-448C-BA2B-66067C259C99}" srcOrd="0" destOrd="0" presId="urn:microsoft.com/office/officeart/2005/8/layout/orgChart1"/>
    <dgm:cxn modelId="{FF0377C0-E473-43EC-9DA4-808371CD8D88}" type="presParOf" srcId="{8F00050C-A367-448C-BA2B-66067C259C99}" destId="{629765D3-63E5-49CC-8328-90EB58A5132F}" srcOrd="0" destOrd="0" presId="urn:microsoft.com/office/officeart/2005/8/layout/orgChart1"/>
    <dgm:cxn modelId="{E2572372-B1A7-45CD-988E-3A31C46C7EFE}" type="presParOf" srcId="{8F00050C-A367-448C-BA2B-66067C259C99}" destId="{468F9585-0088-4E34-A8DC-F29CB1E202DA}" srcOrd="1" destOrd="0" presId="urn:microsoft.com/office/officeart/2005/8/layout/orgChart1"/>
    <dgm:cxn modelId="{E7EE6BAB-1229-476C-AE0C-B41E0F4ABCB2}" type="presParOf" srcId="{8AE5138B-E625-4109-8C97-0D58F82096DB}" destId="{E6A44289-F520-476B-93CF-67C69448E478}" srcOrd="1" destOrd="0" presId="urn:microsoft.com/office/officeart/2005/8/layout/orgChart1"/>
    <dgm:cxn modelId="{B1CE0FCD-FC36-47AE-935A-6A1F631970D9}" type="presParOf" srcId="{8AE5138B-E625-4109-8C97-0D58F82096DB}" destId="{CD8337C8-6356-48A1-B931-247BB5259B61}" srcOrd="2" destOrd="0" presId="urn:microsoft.com/office/officeart/2005/8/layout/orgChart1"/>
    <dgm:cxn modelId="{FC2575F6-E831-47C8-906B-F2FC723A6679}" type="presParOf" srcId="{834D722E-6C03-4AFA-A4D8-4B61994457A3}" destId="{910322FD-2F6F-4EF7-A5CB-5F7105570F0F}" srcOrd="2" destOrd="0" presId="urn:microsoft.com/office/officeart/2005/8/layout/orgChart1"/>
    <dgm:cxn modelId="{D89970F1-8F62-4749-B128-52524B7F4F70}" type="presParOf" srcId="{834D722E-6C03-4AFA-A4D8-4B61994457A3}" destId="{835C1AF8-61D5-4647-893E-63F9043A1DB1}" srcOrd="3" destOrd="0" presId="urn:microsoft.com/office/officeart/2005/8/layout/orgChart1"/>
    <dgm:cxn modelId="{5EBB7CB3-8185-4A07-9DD0-6FD130A433B1}" type="presParOf" srcId="{835C1AF8-61D5-4647-893E-63F9043A1DB1}" destId="{3313A066-E16B-46C3-8207-0359E563C417}" srcOrd="0" destOrd="0" presId="urn:microsoft.com/office/officeart/2005/8/layout/orgChart1"/>
    <dgm:cxn modelId="{958C7F04-3D02-4E55-B67F-BED6CD484705}" type="presParOf" srcId="{3313A066-E16B-46C3-8207-0359E563C417}" destId="{8D6CA346-6028-4010-B605-7D45282FD217}" srcOrd="0" destOrd="0" presId="urn:microsoft.com/office/officeart/2005/8/layout/orgChart1"/>
    <dgm:cxn modelId="{6B710B62-89F5-43B9-876C-4E8BE8C33390}" type="presParOf" srcId="{3313A066-E16B-46C3-8207-0359E563C417}" destId="{E4FD3680-00CC-41D2-BD2B-202B8B4D1A6F}" srcOrd="1" destOrd="0" presId="urn:microsoft.com/office/officeart/2005/8/layout/orgChart1"/>
    <dgm:cxn modelId="{873150D5-EE2E-480C-9340-B38F1B9F56F2}" type="presParOf" srcId="{835C1AF8-61D5-4647-893E-63F9043A1DB1}" destId="{86C9BEA2-BBA5-476D-983A-3F978CBCD4A8}" srcOrd="1" destOrd="0" presId="urn:microsoft.com/office/officeart/2005/8/layout/orgChart1"/>
    <dgm:cxn modelId="{3548EEA5-102F-427E-A346-425DFABA1AC1}" type="presParOf" srcId="{835C1AF8-61D5-4647-893E-63F9043A1DB1}" destId="{02CDAFBF-EBA9-41CE-87F5-97D158E53CF8}" srcOrd="2" destOrd="0" presId="urn:microsoft.com/office/officeart/2005/8/layout/orgChart1"/>
    <dgm:cxn modelId="{F721B462-B52F-4950-8A3B-9297DB5087CA}" type="presParOf" srcId="{EBA4CBBC-B77C-4787-A8B5-BC687EF218F5}" destId="{23E925C5-89E0-4586-83C4-8109DC6DDE07}" srcOrd="2" destOrd="0" presId="urn:microsoft.com/office/officeart/2005/8/layout/orgChart1"/>
    <dgm:cxn modelId="{6E367893-1457-4CE9-82B7-77B342190C1E}" type="presParOf" srcId="{D90BFDD7-0627-4FFF-B110-07E82B0FFEA8}" destId="{086CBCBD-AF79-44E9-9298-C5D8B45AEEE9}" srcOrd="2" destOrd="0" presId="urn:microsoft.com/office/officeart/2005/8/layout/orgChart1"/>
    <dgm:cxn modelId="{6125524E-7A91-42BD-9101-668B5BC82BEB}" type="presParOf" srcId="{D90BFDD7-0627-4FFF-B110-07E82B0FFEA8}" destId="{ADBFE638-4CFA-4A4C-AC72-614CEF2C52AE}" srcOrd="3" destOrd="0" presId="urn:microsoft.com/office/officeart/2005/8/layout/orgChart1"/>
    <dgm:cxn modelId="{44B9EAEE-A188-404C-BF59-7A50BD5CD6A5}" type="presParOf" srcId="{ADBFE638-4CFA-4A4C-AC72-614CEF2C52AE}" destId="{FDFEB5ED-41FD-4AF0-BC44-217AF80A17A1}" srcOrd="0" destOrd="0" presId="urn:microsoft.com/office/officeart/2005/8/layout/orgChart1"/>
    <dgm:cxn modelId="{0941181C-6BE3-4112-9E8C-7519CA9FADA8}" type="presParOf" srcId="{FDFEB5ED-41FD-4AF0-BC44-217AF80A17A1}" destId="{7D3B7F52-8E08-45EB-87D2-B5D1F2F9CCFA}" srcOrd="0" destOrd="0" presId="urn:microsoft.com/office/officeart/2005/8/layout/orgChart1"/>
    <dgm:cxn modelId="{2423A851-C384-4FBF-91D1-5E1DD577D091}" type="presParOf" srcId="{FDFEB5ED-41FD-4AF0-BC44-217AF80A17A1}" destId="{3379E7F9-ED3C-4279-82A2-13A35A5FBD3C}" srcOrd="1" destOrd="0" presId="urn:microsoft.com/office/officeart/2005/8/layout/orgChart1"/>
    <dgm:cxn modelId="{CDE64DAA-3560-4AA7-8258-3101794B0BB1}" type="presParOf" srcId="{ADBFE638-4CFA-4A4C-AC72-614CEF2C52AE}" destId="{12285290-01D1-42CD-9F25-4A76142F73B3}" srcOrd="1" destOrd="0" presId="urn:microsoft.com/office/officeart/2005/8/layout/orgChart1"/>
    <dgm:cxn modelId="{D30F99D1-F797-47F8-8074-DC9FBC9EF6D0}" type="presParOf" srcId="{ADBFE638-4CFA-4A4C-AC72-614CEF2C52AE}" destId="{2BCEDA55-B6AC-4BBD-9D56-BAE8D6104ECA}" srcOrd="2" destOrd="0" presId="urn:microsoft.com/office/officeart/2005/8/layout/orgChart1"/>
    <dgm:cxn modelId="{ECD04C8A-8739-492F-9DF9-BFC9FE18925C}" type="presParOf" srcId="{D90BFDD7-0627-4FFF-B110-07E82B0FFEA8}" destId="{53E7D535-C8B8-4FB0-8086-30AE778C33A2}" srcOrd="4" destOrd="0" presId="urn:microsoft.com/office/officeart/2005/8/layout/orgChart1"/>
    <dgm:cxn modelId="{F607EE63-6708-4E8E-A594-6600B4998FF4}" type="presParOf" srcId="{D90BFDD7-0627-4FFF-B110-07E82B0FFEA8}" destId="{1744841F-FD5F-4D72-BF17-9ACC3A843005}" srcOrd="5" destOrd="0" presId="urn:microsoft.com/office/officeart/2005/8/layout/orgChart1"/>
    <dgm:cxn modelId="{168C9ACA-EE4D-4BB8-B5E0-20D44A3A0BFF}" type="presParOf" srcId="{1744841F-FD5F-4D72-BF17-9ACC3A843005}" destId="{798D65E5-7151-4835-A511-E655BD54C50C}" srcOrd="0" destOrd="0" presId="urn:microsoft.com/office/officeart/2005/8/layout/orgChart1"/>
    <dgm:cxn modelId="{2266CCBB-6B7E-4701-9C47-BD721C3611B2}" type="presParOf" srcId="{798D65E5-7151-4835-A511-E655BD54C50C}" destId="{C85F82D9-C0CE-4138-AD64-085088ED2689}" srcOrd="0" destOrd="0" presId="urn:microsoft.com/office/officeart/2005/8/layout/orgChart1"/>
    <dgm:cxn modelId="{D1E4307B-0257-4404-9A09-1C5D26FA61E4}" type="presParOf" srcId="{798D65E5-7151-4835-A511-E655BD54C50C}" destId="{E3F12A12-495F-4496-951E-C3FB93170BA3}" srcOrd="1" destOrd="0" presId="urn:microsoft.com/office/officeart/2005/8/layout/orgChart1"/>
    <dgm:cxn modelId="{0139F255-024F-4880-97E6-B2BA2D7C50C3}" type="presParOf" srcId="{1744841F-FD5F-4D72-BF17-9ACC3A843005}" destId="{E5480DD4-8BA4-4138-A398-BFFA03A0CC17}" srcOrd="1" destOrd="0" presId="urn:microsoft.com/office/officeart/2005/8/layout/orgChart1"/>
    <dgm:cxn modelId="{72AC86BC-DA60-4CB9-A388-089E2A09F769}" type="presParOf" srcId="{1744841F-FD5F-4D72-BF17-9ACC3A843005}" destId="{DDEDAAC0-88D9-464F-9B71-18967C7F03BD}" srcOrd="2" destOrd="0" presId="urn:microsoft.com/office/officeart/2005/8/layout/orgChart1"/>
    <dgm:cxn modelId="{3403E391-5A54-4843-8C46-B1A46E7E6462}" type="presParOf" srcId="{983E1A45-D864-43FF-B2EE-2327DB25DE8D}" destId="{AF05D097-6E61-4428-BCAE-101E8E44F5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E1BDDF-B2C1-45FB-BEEF-0C6D6B801BA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5B915542-8D19-4A04-A2FA-57049B003C3C}">
      <dgm:prSet phldrT="[Текст]"/>
      <dgm:spPr/>
      <dgm:t>
        <a:bodyPr/>
        <a:lstStyle/>
        <a:p>
          <a:r>
            <a:rPr lang="en-US" b="1" dirty="0" smtClean="0"/>
            <a:t>Contemporary art plays insignificant role in destination branding</a:t>
          </a:r>
          <a:endParaRPr lang="ru-RU" dirty="0"/>
        </a:p>
      </dgm:t>
    </dgm:pt>
    <dgm:pt modelId="{4D4B73C6-875E-497A-ABDA-B0FA5330EF31}" type="parTrans" cxnId="{00FCA0E7-EF07-40B3-8F88-2D67A1E5645E}">
      <dgm:prSet/>
      <dgm:spPr/>
      <dgm:t>
        <a:bodyPr/>
        <a:lstStyle/>
        <a:p>
          <a:endParaRPr lang="ru-RU"/>
        </a:p>
      </dgm:t>
    </dgm:pt>
    <dgm:pt modelId="{0D9218FC-87A5-4929-A871-F8A2B41CE8E2}" type="sibTrans" cxnId="{00FCA0E7-EF07-40B3-8F88-2D67A1E5645E}">
      <dgm:prSet/>
      <dgm:spPr/>
      <dgm:t>
        <a:bodyPr/>
        <a:lstStyle/>
        <a:p>
          <a:endParaRPr lang="ru-RU"/>
        </a:p>
      </dgm:t>
    </dgm:pt>
    <dgm:pt modelId="{E4DBADB9-D9CE-474E-BF35-D011E7DC29DB}">
      <dgm:prSet phldrT="[Текст]"/>
      <dgm:spPr/>
      <dgm:t>
        <a:bodyPr/>
        <a:lstStyle/>
        <a:p>
          <a:r>
            <a:rPr lang="en-US" dirty="0" smtClean="0"/>
            <a:t>“Our art is for serious collectors. If a person comes to the city and wants to buy a picture for 100 or 200 euro or dollars we cannot help him or her”</a:t>
          </a:r>
          <a:endParaRPr lang="ru-RU" dirty="0"/>
        </a:p>
      </dgm:t>
    </dgm:pt>
    <dgm:pt modelId="{3B6CE025-6A80-4365-9078-A4F9A459B29F}" type="parTrans" cxnId="{2B4EFF4E-3272-48D4-A7C0-515BEB7CEF43}">
      <dgm:prSet/>
      <dgm:spPr/>
      <dgm:t>
        <a:bodyPr/>
        <a:lstStyle/>
        <a:p>
          <a:endParaRPr lang="ru-RU"/>
        </a:p>
      </dgm:t>
    </dgm:pt>
    <dgm:pt modelId="{E9D09943-98C3-4707-BD8C-707B1860CC84}" type="sibTrans" cxnId="{2B4EFF4E-3272-48D4-A7C0-515BEB7CEF43}">
      <dgm:prSet/>
      <dgm:spPr/>
      <dgm:t>
        <a:bodyPr/>
        <a:lstStyle/>
        <a:p>
          <a:endParaRPr lang="ru-RU"/>
        </a:p>
      </dgm:t>
    </dgm:pt>
    <dgm:pt modelId="{1F6BEFAB-C714-46DE-A91B-9667F78C02E8}">
      <dgm:prSet phldrT="[Текст]"/>
      <dgm:spPr/>
      <dgm:t>
        <a:bodyPr/>
        <a:lstStyle/>
        <a:p>
          <a:r>
            <a:rPr lang="en-US" dirty="0" smtClean="0"/>
            <a:t>“There is no such goal as attracting tourists to our gallery” </a:t>
          </a:r>
          <a:endParaRPr lang="ru-RU" dirty="0"/>
        </a:p>
      </dgm:t>
    </dgm:pt>
    <dgm:pt modelId="{E3F814EF-4985-4394-820A-8DAAE5F8E102}" type="parTrans" cxnId="{D399BDDB-ED6D-4523-8C50-D8069ACC1A2F}">
      <dgm:prSet/>
      <dgm:spPr/>
      <dgm:t>
        <a:bodyPr/>
        <a:lstStyle/>
        <a:p>
          <a:endParaRPr lang="ru-RU"/>
        </a:p>
      </dgm:t>
    </dgm:pt>
    <dgm:pt modelId="{88DBA75B-B67D-4918-BEBF-02C814CCD00C}" type="sibTrans" cxnId="{D399BDDB-ED6D-4523-8C50-D8069ACC1A2F}">
      <dgm:prSet/>
      <dgm:spPr/>
      <dgm:t>
        <a:bodyPr/>
        <a:lstStyle/>
        <a:p>
          <a:endParaRPr lang="ru-RU"/>
        </a:p>
      </dgm:t>
    </dgm:pt>
    <dgm:pt modelId="{0612781B-D396-4009-A79C-C594EA2D16C8}">
      <dgm:prSet/>
      <dgm:spPr/>
      <dgm:t>
        <a:bodyPr/>
        <a:lstStyle/>
        <a:p>
          <a:r>
            <a:rPr lang="en-US" smtClean="0"/>
            <a:t>“Tourists are not the target audience of gallery since 2010. Our clients are collectors, which are interested in this direction. Sometmes tourists visit the gallery but these are individuals”</a:t>
          </a:r>
          <a:endParaRPr lang="ru-RU"/>
        </a:p>
      </dgm:t>
    </dgm:pt>
    <dgm:pt modelId="{A06BF19F-3AC3-4076-8C22-04554892B7F8}" type="parTrans" cxnId="{63E3AC56-C4E0-4126-A56B-9E5ED933F270}">
      <dgm:prSet/>
      <dgm:spPr/>
      <dgm:t>
        <a:bodyPr/>
        <a:lstStyle/>
        <a:p>
          <a:endParaRPr lang="ru-RU"/>
        </a:p>
      </dgm:t>
    </dgm:pt>
    <dgm:pt modelId="{658F1D04-117C-41C1-A291-602CA8D3DB6F}" type="sibTrans" cxnId="{63E3AC56-C4E0-4126-A56B-9E5ED933F270}">
      <dgm:prSet/>
      <dgm:spPr/>
      <dgm:t>
        <a:bodyPr/>
        <a:lstStyle/>
        <a:p>
          <a:endParaRPr lang="ru-RU"/>
        </a:p>
      </dgm:t>
    </dgm:pt>
    <dgm:pt modelId="{4FEA600A-A84B-4FA6-A496-DC5BCD9F5358}" type="pres">
      <dgm:prSet presAssocID="{D0E1BDDF-B2C1-45FB-BEEF-0C6D6B801BAE}" presName="layout" presStyleCnt="0">
        <dgm:presLayoutVars>
          <dgm:chMax/>
          <dgm:chPref/>
          <dgm:dir/>
          <dgm:animOne val="branch"/>
          <dgm:animLvl val="lvl"/>
          <dgm:resizeHandles/>
        </dgm:presLayoutVars>
      </dgm:prSet>
      <dgm:spPr/>
      <dgm:t>
        <a:bodyPr/>
        <a:lstStyle/>
        <a:p>
          <a:endParaRPr lang="ru-RU"/>
        </a:p>
      </dgm:t>
    </dgm:pt>
    <dgm:pt modelId="{D77D3630-3A74-4776-A576-9E4CDA5B58D7}" type="pres">
      <dgm:prSet presAssocID="{5B915542-8D19-4A04-A2FA-57049B003C3C}" presName="root" presStyleCnt="0">
        <dgm:presLayoutVars>
          <dgm:chMax/>
          <dgm:chPref val="4"/>
        </dgm:presLayoutVars>
      </dgm:prSet>
      <dgm:spPr/>
    </dgm:pt>
    <dgm:pt modelId="{1994C320-A461-43D4-922F-833F17118E75}" type="pres">
      <dgm:prSet presAssocID="{5B915542-8D19-4A04-A2FA-57049B003C3C}" presName="rootComposite" presStyleCnt="0">
        <dgm:presLayoutVars/>
      </dgm:prSet>
      <dgm:spPr/>
    </dgm:pt>
    <dgm:pt modelId="{FBA91B1F-B45B-44D7-B44D-68D51014A341}" type="pres">
      <dgm:prSet presAssocID="{5B915542-8D19-4A04-A2FA-57049B003C3C}" presName="rootText" presStyleLbl="node0" presStyleIdx="0" presStyleCnt="1">
        <dgm:presLayoutVars>
          <dgm:chMax/>
          <dgm:chPref val="4"/>
        </dgm:presLayoutVars>
      </dgm:prSet>
      <dgm:spPr/>
      <dgm:t>
        <a:bodyPr/>
        <a:lstStyle/>
        <a:p>
          <a:endParaRPr lang="ru-RU"/>
        </a:p>
      </dgm:t>
    </dgm:pt>
    <dgm:pt modelId="{482A994C-0699-42FF-BD34-5FCF7751F359}" type="pres">
      <dgm:prSet presAssocID="{5B915542-8D19-4A04-A2FA-57049B003C3C}" presName="childShape" presStyleCnt="0">
        <dgm:presLayoutVars>
          <dgm:chMax val="0"/>
          <dgm:chPref val="0"/>
        </dgm:presLayoutVars>
      </dgm:prSet>
      <dgm:spPr/>
    </dgm:pt>
    <dgm:pt modelId="{17DDD8D2-1FDC-4809-872C-9219FC57FB7F}" type="pres">
      <dgm:prSet presAssocID="{E4DBADB9-D9CE-474E-BF35-D011E7DC29DB}" presName="childComposite" presStyleCnt="0">
        <dgm:presLayoutVars>
          <dgm:chMax val="0"/>
          <dgm:chPref val="0"/>
        </dgm:presLayoutVars>
      </dgm:prSet>
      <dgm:spPr/>
    </dgm:pt>
    <dgm:pt modelId="{E6659200-A014-40D1-9E17-BDBEA313EC89}" type="pres">
      <dgm:prSet presAssocID="{E4DBADB9-D9CE-474E-BF35-D011E7DC29DB}" presName="Image" presStyleLbl="node1" presStyleIdx="0" presStyleCnt="3"/>
      <dgm:spPr>
        <a:blipFill rotWithShape="1">
          <a:blip xmlns:r="http://schemas.openxmlformats.org/officeDocument/2006/relationships" r:embed="rId1"/>
          <a:stretch>
            <a:fillRect/>
          </a:stretch>
        </a:blipFill>
      </dgm:spPr>
      <dgm:t>
        <a:bodyPr/>
        <a:lstStyle/>
        <a:p>
          <a:endParaRPr lang="ru-RU"/>
        </a:p>
      </dgm:t>
    </dgm:pt>
    <dgm:pt modelId="{AB1DD4CE-B693-4A38-A865-026FE7C98BC5}" type="pres">
      <dgm:prSet presAssocID="{E4DBADB9-D9CE-474E-BF35-D011E7DC29DB}" presName="childText" presStyleLbl="lnNode1" presStyleIdx="0" presStyleCnt="3">
        <dgm:presLayoutVars>
          <dgm:chMax val="0"/>
          <dgm:chPref val="0"/>
          <dgm:bulletEnabled val="1"/>
        </dgm:presLayoutVars>
      </dgm:prSet>
      <dgm:spPr/>
      <dgm:t>
        <a:bodyPr/>
        <a:lstStyle/>
        <a:p>
          <a:endParaRPr lang="ru-RU"/>
        </a:p>
      </dgm:t>
    </dgm:pt>
    <dgm:pt modelId="{76A8AAA6-D5F2-405D-8FA5-A6F02A12A664}" type="pres">
      <dgm:prSet presAssocID="{1F6BEFAB-C714-46DE-A91B-9667F78C02E8}" presName="childComposite" presStyleCnt="0">
        <dgm:presLayoutVars>
          <dgm:chMax val="0"/>
          <dgm:chPref val="0"/>
        </dgm:presLayoutVars>
      </dgm:prSet>
      <dgm:spPr/>
    </dgm:pt>
    <dgm:pt modelId="{CE5581F7-7DE6-4469-A491-C4AE77052B5A}" type="pres">
      <dgm:prSet presAssocID="{1F6BEFAB-C714-46DE-A91B-9667F78C02E8}" presName="Image" presStyleLbl="node1" presStyleIdx="1" presStyleCnt="3"/>
      <dgm:spPr>
        <a:blipFill rotWithShape="1">
          <a:blip xmlns:r="http://schemas.openxmlformats.org/officeDocument/2006/relationships" r:embed="rId1"/>
          <a:stretch>
            <a:fillRect/>
          </a:stretch>
        </a:blipFill>
      </dgm:spPr>
      <dgm:t>
        <a:bodyPr/>
        <a:lstStyle/>
        <a:p>
          <a:endParaRPr lang="ru-RU"/>
        </a:p>
      </dgm:t>
    </dgm:pt>
    <dgm:pt modelId="{7996707E-DF22-455D-B1C9-B35448B67885}" type="pres">
      <dgm:prSet presAssocID="{1F6BEFAB-C714-46DE-A91B-9667F78C02E8}" presName="childText" presStyleLbl="lnNode1" presStyleIdx="1" presStyleCnt="3">
        <dgm:presLayoutVars>
          <dgm:chMax val="0"/>
          <dgm:chPref val="0"/>
          <dgm:bulletEnabled val="1"/>
        </dgm:presLayoutVars>
      </dgm:prSet>
      <dgm:spPr/>
      <dgm:t>
        <a:bodyPr/>
        <a:lstStyle/>
        <a:p>
          <a:endParaRPr lang="ru-RU"/>
        </a:p>
      </dgm:t>
    </dgm:pt>
    <dgm:pt modelId="{0C8DBA9A-43A8-4210-9095-54726971C10A}" type="pres">
      <dgm:prSet presAssocID="{0612781B-D396-4009-A79C-C594EA2D16C8}" presName="childComposite" presStyleCnt="0">
        <dgm:presLayoutVars>
          <dgm:chMax val="0"/>
          <dgm:chPref val="0"/>
        </dgm:presLayoutVars>
      </dgm:prSet>
      <dgm:spPr/>
    </dgm:pt>
    <dgm:pt modelId="{900CC0C6-E0DA-45B6-A098-D5F4C2ED2527}" type="pres">
      <dgm:prSet presAssocID="{0612781B-D396-4009-A79C-C594EA2D16C8}" presName="Image" presStyleLbl="node1" presStyleIdx="2" presStyleCnt="3"/>
      <dgm:spPr>
        <a:blipFill rotWithShape="1">
          <a:blip xmlns:r="http://schemas.openxmlformats.org/officeDocument/2006/relationships" r:embed="rId1"/>
          <a:stretch>
            <a:fillRect/>
          </a:stretch>
        </a:blipFill>
      </dgm:spPr>
      <dgm:t>
        <a:bodyPr/>
        <a:lstStyle/>
        <a:p>
          <a:endParaRPr lang="ru-RU"/>
        </a:p>
      </dgm:t>
    </dgm:pt>
    <dgm:pt modelId="{7D4A3BA3-3D3B-4D9A-A513-2B9A6743DCD5}" type="pres">
      <dgm:prSet presAssocID="{0612781B-D396-4009-A79C-C594EA2D16C8}" presName="childText" presStyleLbl="lnNode1" presStyleIdx="2" presStyleCnt="3">
        <dgm:presLayoutVars>
          <dgm:chMax val="0"/>
          <dgm:chPref val="0"/>
          <dgm:bulletEnabled val="1"/>
        </dgm:presLayoutVars>
      </dgm:prSet>
      <dgm:spPr/>
      <dgm:t>
        <a:bodyPr/>
        <a:lstStyle/>
        <a:p>
          <a:endParaRPr lang="ru-RU"/>
        </a:p>
      </dgm:t>
    </dgm:pt>
  </dgm:ptLst>
  <dgm:cxnLst>
    <dgm:cxn modelId="{18B19E98-E4DD-4302-A58F-0B8DC1EC25AF}" type="presOf" srcId="{D0E1BDDF-B2C1-45FB-BEEF-0C6D6B801BAE}" destId="{4FEA600A-A84B-4FA6-A496-DC5BCD9F5358}" srcOrd="0" destOrd="0" presId="urn:microsoft.com/office/officeart/2008/layout/PictureAccentList"/>
    <dgm:cxn modelId="{2B4EFF4E-3272-48D4-A7C0-515BEB7CEF43}" srcId="{5B915542-8D19-4A04-A2FA-57049B003C3C}" destId="{E4DBADB9-D9CE-474E-BF35-D011E7DC29DB}" srcOrd="0" destOrd="0" parTransId="{3B6CE025-6A80-4365-9078-A4F9A459B29F}" sibTransId="{E9D09943-98C3-4707-BD8C-707B1860CC84}"/>
    <dgm:cxn modelId="{D399BDDB-ED6D-4523-8C50-D8069ACC1A2F}" srcId="{5B915542-8D19-4A04-A2FA-57049B003C3C}" destId="{1F6BEFAB-C714-46DE-A91B-9667F78C02E8}" srcOrd="1" destOrd="0" parTransId="{E3F814EF-4985-4394-820A-8DAAE5F8E102}" sibTransId="{88DBA75B-B67D-4918-BEBF-02C814CCD00C}"/>
    <dgm:cxn modelId="{4AC10F50-AE40-4338-B850-91CEF9873265}" type="presOf" srcId="{5B915542-8D19-4A04-A2FA-57049B003C3C}" destId="{FBA91B1F-B45B-44D7-B44D-68D51014A341}" srcOrd="0" destOrd="0" presId="urn:microsoft.com/office/officeart/2008/layout/PictureAccentList"/>
    <dgm:cxn modelId="{F181EF39-C115-466F-9AE3-2D7E3B114F77}" type="presOf" srcId="{1F6BEFAB-C714-46DE-A91B-9667F78C02E8}" destId="{7996707E-DF22-455D-B1C9-B35448B67885}" srcOrd="0" destOrd="0" presId="urn:microsoft.com/office/officeart/2008/layout/PictureAccentList"/>
    <dgm:cxn modelId="{00FCA0E7-EF07-40B3-8F88-2D67A1E5645E}" srcId="{D0E1BDDF-B2C1-45FB-BEEF-0C6D6B801BAE}" destId="{5B915542-8D19-4A04-A2FA-57049B003C3C}" srcOrd="0" destOrd="0" parTransId="{4D4B73C6-875E-497A-ABDA-B0FA5330EF31}" sibTransId="{0D9218FC-87A5-4929-A871-F8A2B41CE8E2}"/>
    <dgm:cxn modelId="{5B7E48B5-C7AB-4FBC-B671-CD623B61C2E6}" type="presOf" srcId="{E4DBADB9-D9CE-474E-BF35-D011E7DC29DB}" destId="{AB1DD4CE-B693-4A38-A865-026FE7C98BC5}" srcOrd="0" destOrd="0" presId="urn:microsoft.com/office/officeart/2008/layout/PictureAccentList"/>
    <dgm:cxn modelId="{63E3AC56-C4E0-4126-A56B-9E5ED933F270}" srcId="{5B915542-8D19-4A04-A2FA-57049B003C3C}" destId="{0612781B-D396-4009-A79C-C594EA2D16C8}" srcOrd="2" destOrd="0" parTransId="{A06BF19F-3AC3-4076-8C22-04554892B7F8}" sibTransId="{658F1D04-117C-41C1-A291-602CA8D3DB6F}"/>
    <dgm:cxn modelId="{575A6434-26E9-4B03-BF0F-24FED3AA3F60}" type="presOf" srcId="{0612781B-D396-4009-A79C-C594EA2D16C8}" destId="{7D4A3BA3-3D3B-4D9A-A513-2B9A6743DCD5}" srcOrd="0" destOrd="0" presId="urn:microsoft.com/office/officeart/2008/layout/PictureAccentList"/>
    <dgm:cxn modelId="{BD9542F9-3D13-436D-9FD4-BEB01BBCED48}" type="presParOf" srcId="{4FEA600A-A84B-4FA6-A496-DC5BCD9F5358}" destId="{D77D3630-3A74-4776-A576-9E4CDA5B58D7}" srcOrd="0" destOrd="0" presId="urn:microsoft.com/office/officeart/2008/layout/PictureAccentList"/>
    <dgm:cxn modelId="{2AB419C3-EF09-4701-918F-0625E9774185}" type="presParOf" srcId="{D77D3630-3A74-4776-A576-9E4CDA5B58D7}" destId="{1994C320-A461-43D4-922F-833F17118E75}" srcOrd="0" destOrd="0" presId="urn:microsoft.com/office/officeart/2008/layout/PictureAccentList"/>
    <dgm:cxn modelId="{F340FC82-2D91-4224-A1FB-1B98A9F6BFE3}" type="presParOf" srcId="{1994C320-A461-43D4-922F-833F17118E75}" destId="{FBA91B1F-B45B-44D7-B44D-68D51014A341}" srcOrd="0" destOrd="0" presId="urn:microsoft.com/office/officeart/2008/layout/PictureAccentList"/>
    <dgm:cxn modelId="{B1EB9343-F948-4F71-A7F2-B998DA0E81E8}" type="presParOf" srcId="{D77D3630-3A74-4776-A576-9E4CDA5B58D7}" destId="{482A994C-0699-42FF-BD34-5FCF7751F359}" srcOrd="1" destOrd="0" presId="urn:microsoft.com/office/officeart/2008/layout/PictureAccentList"/>
    <dgm:cxn modelId="{CDE74366-98C7-4C55-B1E1-3CFB79F90BD7}" type="presParOf" srcId="{482A994C-0699-42FF-BD34-5FCF7751F359}" destId="{17DDD8D2-1FDC-4809-872C-9219FC57FB7F}" srcOrd="0" destOrd="0" presId="urn:microsoft.com/office/officeart/2008/layout/PictureAccentList"/>
    <dgm:cxn modelId="{3A9D4A7D-5B9C-4DE5-913A-C19253FDA8AC}" type="presParOf" srcId="{17DDD8D2-1FDC-4809-872C-9219FC57FB7F}" destId="{E6659200-A014-40D1-9E17-BDBEA313EC89}" srcOrd="0" destOrd="0" presId="urn:microsoft.com/office/officeart/2008/layout/PictureAccentList"/>
    <dgm:cxn modelId="{2E59B84D-C5F7-4074-93CA-910028E72878}" type="presParOf" srcId="{17DDD8D2-1FDC-4809-872C-9219FC57FB7F}" destId="{AB1DD4CE-B693-4A38-A865-026FE7C98BC5}" srcOrd="1" destOrd="0" presId="urn:microsoft.com/office/officeart/2008/layout/PictureAccentList"/>
    <dgm:cxn modelId="{F2160938-87D6-460A-9AAE-CFB2F3442FDB}" type="presParOf" srcId="{482A994C-0699-42FF-BD34-5FCF7751F359}" destId="{76A8AAA6-D5F2-405D-8FA5-A6F02A12A664}" srcOrd="1" destOrd="0" presId="urn:microsoft.com/office/officeart/2008/layout/PictureAccentList"/>
    <dgm:cxn modelId="{E5F80DC2-20BA-4D1B-A0A2-C949BE6740DC}" type="presParOf" srcId="{76A8AAA6-D5F2-405D-8FA5-A6F02A12A664}" destId="{CE5581F7-7DE6-4469-A491-C4AE77052B5A}" srcOrd="0" destOrd="0" presId="urn:microsoft.com/office/officeart/2008/layout/PictureAccentList"/>
    <dgm:cxn modelId="{13A9149A-2FDE-4083-A21B-73EA37851198}" type="presParOf" srcId="{76A8AAA6-D5F2-405D-8FA5-A6F02A12A664}" destId="{7996707E-DF22-455D-B1C9-B35448B67885}" srcOrd="1" destOrd="0" presId="urn:microsoft.com/office/officeart/2008/layout/PictureAccentList"/>
    <dgm:cxn modelId="{D0EB323A-6225-478B-B76F-C830F5A56F79}" type="presParOf" srcId="{482A994C-0699-42FF-BD34-5FCF7751F359}" destId="{0C8DBA9A-43A8-4210-9095-54726971C10A}" srcOrd="2" destOrd="0" presId="urn:microsoft.com/office/officeart/2008/layout/PictureAccentList"/>
    <dgm:cxn modelId="{BEFC86B2-3739-4F45-BEE5-6B64F1BB8B67}" type="presParOf" srcId="{0C8DBA9A-43A8-4210-9095-54726971C10A}" destId="{900CC0C6-E0DA-45B6-A098-D5F4C2ED2527}" srcOrd="0" destOrd="0" presId="urn:microsoft.com/office/officeart/2008/layout/PictureAccentList"/>
    <dgm:cxn modelId="{9DAE3C85-1AC0-4379-A29B-F8B47FF05271}" type="presParOf" srcId="{0C8DBA9A-43A8-4210-9095-54726971C10A}" destId="{7D4A3BA3-3D3B-4D9A-A513-2B9A6743DCD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0D566-A9AC-43BA-89DA-CFDF2D947678}">
      <dsp:nvSpPr>
        <dsp:cNvPr id="0" name=""/>
        <dsp:cNvSpPr/>
      </dsp:nvSpPr>
      <dsp:spPr>
        <a:xfrm>
          <a:off x="42" y="192318"/>
          <a:ext cx="4094819"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Time frame</a:t>
          </a:r>
          <a:endParaRPr lang="ru-RU" sz="2700" kern="1200" dirty="0"/>
        </a:p>
      </dsp:txBody>
      <dsp:txXfrm>
        <a:off x="42" y="192318"/>
        <a:ext cx="4094819" cy="777600"/>
      </dsp:txXfrm>
    </dsp:sp>
    <dsp:sp modelId="{DC5BF75A-F95E-41AB-B31A-112D273248E0}">
      <dsp:nvSpPr>
        <dsp:cNvPr id="0" name=""/>
        <dsp:cNvSpPr/>
      </dsp:nvSpPr>
      <dsp:spPr>
        <a:xfrm>
          <a:off x="42" y="969918"/>
          <a:ext cx="4094819" cy="203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The last 40 years</a:t>
          </a:r>
          <a:endParaRPr lang="ru-RU" sz="2700" kern="1200" dirty="0"/>
        </a:p>
        <a:p>
          <a:pPr marL="228600" lvl="1" indent="-228600" algn="l" defTabSz="1200150">
            <a:lnSpc>
              <a:spcPct val="90000"/>
            </a:lnSpc>
            <a:spcBef>
              <a:spcPct val="0"/>
            </a:spcBef>
            <a:spcAft>
              <a:spcPct val="15000"/>
            </a:spcAft>
            <a:buChar char="••"/>
          </a:pPr>
          <a:r>
            <a:rPr lang="en-US" sz="2700" kern="1200" dirty="0" smtClean="0"/>
            <a:t>1960s-1970s</a:t>
          </a:r>
          <a:endParaRPr lang="ru-RU" sz="2700" kern="1200" dirty="0"/>
        </a:p>
        <a:p>
          <a:pPr marL="228600" lvl="1" indent="-228600" algn="l" defTabSz="1200150">
            <a:lnSpc>
              <a:spcPct val="90000"/>
            </a:lnSpc>
            <a:spcBef>
              <a:spcPct val="0"/>
            </a:spcBef>
            <a:spcAft>
              <a:spcPct val="15000"/>
            </a:spcAft>
            <a:buChar char="••"/>
          </a:pPr>
          <a:r>
            <a:rPr lang="en-US" sz="2700" kern="1200" dirty="0" smtClean="0"/>
            <a:t>From 1945</a:t>
          </a:r>
          <a:endParaRPr lang="ru-RU" sz="2700" kern="1200" dirty="0"/>
        </a:p>
        <a:p>
          <a:pPr marL="228600" lvl="1" indent="-228600" algn="l" defTabSz="1200150">
            <a:lnSpc>
              <a:spcPct val="90000"/>
            </a:lnSpc>
            <a:spcBef>
              <a:spcPct val="0"/>
            </a:spcBef>
            <a:spcAft>
              <a:spcPct val="15000"/>
            </a:spcAft>
            <a:buChar char="••"/>
          </a:pPr>
          <a:r>
            <a:rPr lang="en-US" sz="2700" kern="1200" dirty="0" smtClean="0"/>
            <a:t>The 21</a:t>
          </a:r>
          <a:r>
            <a:rPr lang="en-US" sz="2700" kern="1200" baseline="30000" dirty="0" smtClean="0"/>
            <a:t>st</a:t>
          </a:r>
          <a:r>
            <a:rPr lang="en-US" sz="2700" kern="1200" dirty="0" smtClean="0"/>
            <a:t> century</a:t>
          </a:r>
          <a:endParaRPr lang="ru-RU" sz="2700" kern="1200" dirty="0"/>
        </a:p>
      </dsp:txBody>
      <dsp:txXfrm>
        <a:off x="42" y="969918"/>
        <a:ext cx="4094819" cy="2038162"/>
      </dsp:txXfrm>
    </dsp:sp>
    <dsp:sp modelId="{CB1E698A-4076-4B78-8E6D-DCAFF98600C9}">
      <dsp:nvSpPr>
        <dsp:cNvPr id="0" name=""/>
        <dsp:cNvSpPr/>
      </dsp:nvSpPr>
      <dsp:spPr>
        <a:xfrm>
          <a:off x="4668137" y="192318"/>
          <a:ext cx="4094819"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Idea</a:t>
          </a:r>
          <a:endParaRPr lang="ru-RU" sz="2700" kern="1200" dirty="0"/>
        </a:p>
      </dsp:txBody>
      <dsp:txXfrm>
        <a:off x="4668137" y="192318"/>
        <a:ext cx="4094819" cy="777600"/>
      </dsp:txXfrm>
    </dsp:sp>
    <dsp:sp modelId="{714987E0-A6BE-41F6-BEFA-DB231C2C8277}">
      <dsp:nvSpPr>
        <dsp:cNvPr id="0" name=""/>
        <dsp:cNvSpPr/>
      </dsp:nvSpPr>
      <dsp:spPr>
        <a:xfrm>
          <a:off x="4668137" y="969918"/>
          <a:ext cx="4094819" cy="203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err="1" smtClean="0"/>
            <a:t>Epatage</a:t>
          </a:r>
          <a:r>
            <a:rPr lang="en-US" sz="2700" kern="1200" dirty="0" smtClean="0"/>
            <a:t>, provocation</a:t>
          </a:r>
          <a:endParaRPr lang="ru-RU" sz="2700" kern="1200" dirty="0"/>
        </a:p>
        <a:p>
          <a:pPr marL="228600" lvl="1" indent="-228600" algn="l" defTabSz="1200150">
            <a:lnSpc>
              <a:spcPct val="90000"/>
            </a:lnSpc>
            <a:spcBef>
              <a:spcPct val="0"/>
            </a:spcBef>
            <a:spcAft>
              <a:spcPct val="15000"/>
            </a:spcAft>
            <a:buChar char="••"/>
          </a:pPr>
          <a:r>
            <a:rPr lang="en-US" sz="2700" kern="1200" dirty="0" smtClean="0"/>
            <a:t>Being and time</a:t>
          </a:r>
          <a:endParaRPr lang="ru-RU" sz="2700" kern="1200" dirty="0"/>
        </a:p>
        <a:p>
          <a:pPr marL="228600" lvl="1" indent="-228600" algn="l" defTabSz="1200150">
            <a:lnSpc>
              <a:spcPct val="90000"/>
            </a:lnSpc>
            <a:spcBef>
              <a:spcPct val="0"/>
            </a:spcBef>
            <a:spcAft>
              <a:spcPct val="15000"/>
            </a:spcAft>
            <a:buChar char="••"/>
          </a:pPr>
          <a:r>
            <a:rPr lang="en-US" sz="2700" kern="1200" dirty="0" smtClean="0"/>
            <a:t>‘artistic pluralism’</a:t>
          </a:r>
          <a:endParaRPr lang="ru-RU" sz="2700" kern="1200" dirty="0"/>
        </a:p>
        <a:p>
          <a:pPr marL="228600" lvl="1" indent="-228600" algn="l" defTabSz="1200150">
            <a:lnSpc>
              <a:spcPct val="90000"/>
            </a:lnSpc>
            <a:spcBef>
              <a:spcPct val="0"/>
            </a:spcBef>
            <a:spcAft>
              <a:spcPct val="15000"/>
            </a:spcAft>
            <a:buChar char="••"/>
          </a:pPr>
          <a:r>
            <a:rPr lang="en-US" sz="2700" kern="1200" dirty="0" smtClean="0"/>
            <a:t>Social character</a:t>
          </a:r>
          <a:endParaRPr lang="ru-RU" sz="2700" kern="1200" dirty="0"/>
        </a:p>
      </dsp:txBody>
      <dsp:txXfrm>
        <a:off x="4668137" y="969918"/>
        <a:ext cx="4094819" cy="2038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F571-345E-4FEE-8BC0-4C2B465E79EA}">
      <dsp:nvSpPr>
        <dsp:cNvPr id="0" name=""/>
        <dsp:cNvSpPr/>
      </dsp:nvSpPr>
      <dsp:spPr>
        <a:xfrm>
          <a:off x="554235" y="2349"/>
          <a:ext cx="10473928" cy="1412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t>Large well-known museums pay more attention to contemporary art promotion and attraction of tourists</a:t>
          </a:r>
          <a:endParaRPr lang="ru-RU" sz="3000" kern="1200" dirty="0"/>
        </a:p>
      </dsp:txBody>
      <dsp:txXfrm>
        <a:off x="595609" y="43723"/>
        <a:ext cx="10391180" cy="1329854"/>
      </dsp:txXfrm>
    </dsp:sp>
    <dsp:sp modelId="{DDC13357-0999-4D1D-8550-2A0D63A230B7}">
      <dsp:nvSpPr>
        <dsp:cNvPr id="0" name=""/>
        <dsp:cNvSpPr/>
      </dsp:nvSpPr>
      <dsp:spPr>
        <a:xfrm>
          <a:off x="554235" y="1669219"/>
          <a:ext cx="1412602" cy="141260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A0E83-CEBF-4B77-BA07-E29C9B155C4D}">
      <dsp:nvSpPr>
        <dsp:cNvPr id="0" name=""/>
        <dsp:cNvSpPr/>
      </dsp:nvSpPr>
      <dsp:spPr>
        <a:xfrm>
          <a:off x="2051594" y="1669219"/>
          <a:ext cx="8976569" cy="14126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“We do everything what we can. Government should deal with promotion”</a:t>
          </a:r>
          <a:endParaRPr lang="ru-RU" sz="2200" kern="1200" dirty="0"/>
        </a:p>
      </dsp:txBody>
      <dsp:txXfrm>
        <a:off x="2120564" y="1738189"/>
        <a:ext cx="8838629" cy="1274662"/>
      </dsp:txXfrm>
    </dsp:sp>
    <dsp:sp modelId="{EC93825C-781D-48E2-8030-5195A0C754E8}">
      <dsp:nvSpPr>
        <dsp:cNvPr id="0" name=""/>
        <dsp:cNvSpPr/>
      </dsp:nvSpPr>
      <dsp:spPr>
        <a:xfrm>
          <a:off x="554235" y="3251334"/>
          <a:ext cx="1412602" cy="141260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00B30-B87A-42C0-8190-E10C88646AF1}">
      <dsp:nvSpPr>
        <dsp:cNvPr id="0" name=""/>
        <dsp:cNvSpPr/>
      </dsp:nvSpPr>
      <dsp:spPr>
        <a:xfrm>
          <a:off x="2051594" y="3251334"/>
          <a:ext cx="8976569" cy="14126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“We are commercial gallery, we are not like NCCA. We have our own objectives. We open and show some names. The next step is sale. Our final goal for pictures to find their owners”</a:t>
          </a:r>
          <a:endParaRPr lang="ru-RU" sz="2200" kern="1200" dirty="0"/>
        </a:p>
      </dsp:txBody>
      <dsp:txXfrm>
        <a:off x="2120564" y="3320304"/>
        <a:ext cx="8838629" cy="1274662"/>
      </dsp:txXfrm>
    </dsp:sp>
    <dsp:sp modelId="{94C96EB1-415F-4FDD-8495-7C0AC301AD4B}">
      <dsp:nvSpPr>
        <dsp:cNvPr id="0" name=""/>
        <dsp:cNvSpPr/>
      </dsp:nvSpPr>
      <dsp:spPr>
        <a:xfrm>
          <a:off x="554235" y="4833448"/>
          <a:ext cx="1412602" cy="141260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CAD5B-1597-4187-922C-4E35CA6AC2D2}">
      <dsp:nvSpPr>
        <dsp:cNvPr id="0" name=""/>
        <dsp:cNvSpPr/>
      </dsp:nvSpPr>
      <dsp:spPr>
        <a:xfrm>
          <a:off x="2051594" y="4833448"/>
          <a:ext cx="8976569" cy="14126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“Erarta is very touristic place, they have a lot of tourists”</a:t>
          </a:r>
          <a:endParaRPr lang="ru-RU" sz="2200" kern="1200"/>
        </a:p>
      </dsp:txBody>
      <dsp:txXfrm>
        <a:off x="2120564" y="4902418"/>
        <a:ext cx="8838629" cy="12746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F097D-A437-41A1-85C7-3A81D050A4B2}">
      <dsp:nvSpPr>
        <dsp:cNvPr id="0" name=""/>
        <dsp:cNvSpPr/>
      </dsp:nvSpPr>
      <dsp:spPr>
        <a:xfrm>
          <a:off x="848320" y="2283"/>
          <a:ext cx="9885759" cy="138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t>Contemporary art is of less interest for Russian tourists than for foreign tourists</a:t>
          </a:r>
          <a:endParaRPr lang="ru-RU" sz="3500" kern="1200" dirty="0"/>
        </a:p>
      </dsp:txBody>
      <dsp:txXfrm>
        <a:off x="888799" y="42762"/>
        <a:ext cx="9804801" cy="1301097"/>
      </dsp:txXfrm>
    </dsp:sp>
    <dsp:sp modelId="{AFA49F5A-CF73-47D6-87A7-8333D37D6A6A}">
      <dsp:nvSpPr>
        <dsp:cNvPr id="0" name=""/>
        <dsp:cNvSpPr/>
      </dsp:nvSpPr>
      <dsp:spPr>
        <a:xfrm>
          <a:off x="848320" y="1633108"/>
          <a:ext cx="1382055" cy="13820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1C425-DD9E-4A97-8567-1213465891FA}">
      <dsp:nvSpPr>
        <dsp:cNvPr id="0" name=""/>
        <dsp:cNvSpPr/>
      </dsp:nvSpPr>
      <dsp:spPr>
        <a:xfrm>
          <a:off x="2313298" y="1633108"/>
          <a:ext cx="8420780" cy="138205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“All our activities are unusual and creative for an ordinary person, since people in our country are not accustomed to contemporary art”</a:t>
          </a:r>
          <a:endParaRPr lang="ru-RU" sz="2100" kern="1200" dirty="0"/>
        </a:p>
      </dsp:txBody>
      <dsp:txXfrm>
        <a:off x="2380777" y="1700587"/>
        <a:ext cx="8285822" cy="1247097"/>
      </dsp:txXfrm>
    </dsp:sp>
    <dsp:sp modelId="{11437775-3093-4BDB-9EC1-CA3FE9C0120C}">
      <dsp:nvSpPr>
        <dsp:cNvPr id="0" name=""/>
        <dsp:cNvSpPr/>
      </dsp:nvSpPr>
      <dsp:spPr>
        <a:xfrm>
          <a:off x="848320" y="3181009"/>
          <a:ext cx="1382055" cy="13820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0C34AB-66CE-4F3B-B0FC-85FAD8EB990E}">
      <dsp:nvSpPr>
        <dsp:cNvPr id="0" name=""/>
        <dsp:cNvSpPr/>
      </dsp:nvSpPr>
      <dsp:spPr>
        <a:xfrm>
          <a:off x="2313298" y="3500755"/>
          <a:ext cx="8420780" cy="7425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“Russia resists against contemporary art”</a:t>
          </a:r>
          <a:endParaRPr lang="ru-RU" sz="2100" kern="1200" dirty="0"/>
        </a:p>
      </dsp:txBody>
      <dsp:txXfrm>
        <a:off x="2349554" y="3537011"/>
        <a:ext cx="8348268" cy="670052"/>
      </dsp:txXfrm>
    </dsp:sp>
    <dsp:sp modelId="{04593055-DFE7-4405-B4D9-F03486A40F39}">
      <dsp:nvSpPr>
        <dsp:cNvPr id="0" name=""/>
        <dsp:cNvSpPr/>
      </dsp:nvSpPr>
      <dsp:spPr>
        <a:xfrm>
          <a:off x="848320" y="4750914"/>
          <a:ext cx="1382055" cy="13820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B85C0-84BA-4C6E-BD79-30E8415C5CC0}">
      <dsp:nvSpPr>
        <dsp:cNvPr id="0" name=""/>
        <dsp:cNvSpPr/>
      </dsp:nvSpPr>
      <dsp:spPr>
        <a:xfrm>
          <a:off x="2313298" y="4409166"/>
          <a:ext cx="8420780" cy="206555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“There is of understanding of contemporary art in Russia. People like or dislike something on intuitive level. In order to understand a person should know the history of 20</a:t>
          </a:r>
          <a:r>
            <a:rPr lang="en-US" sz="2100" kern="1200" baseline="30000" dirty="0" smtClean="0"/>
            <a:t>th</a:t>
          </a:r>
          <a:r>
            <a:rPr lang="en-US" sz="2100" kern="1200" dirty="0" smtClean="0"/>
            <a:t> century art. Those who didn’t go abroad and has not been to the largest museums of contemporary art do not know what is it like”</a:t>
          </a:r>
          <a:endParaRPr lang="ru-RU" sz="2100" kern="1200" dirty="0"/>
        </a:p>
      </dsp:txBody>
      <dsp:txXfrm>
        <a:off x="2414148" y="4510016"/>
        <a:ext cx="8219080" cy="186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EE998-B9FE-4785-A3F9-7B16657B25CA}">
      <dsp:nvSpPr>
        <dsp:cNvPr id="0" name=""/>
        <dsp:cNvSpPr/>
      </dsp:nvSpPr>
      <dsp:spPr>
        <a:xfrm>
          <a:off x="2738" y="22040"/>
          <a:ext cx="6394938" cy="812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All art has been contemporary</a:t>
          </a:r>
        </a:p>
        <a:p>
          <a:pPr lvl="0" algn="r" defTabSz="1066800" rtl="0">
            <a:lnSpc>
              <a:spcPct val="90000"/>
            </a:lnSpc>
            <a:spcBef>
              <a:spcPct val="0"/>
            </a:spcBef>
            <a:spcAft>
              <a:spcPct val="35000"/>
            </a:spcAft>
          </a:pPr>
          <a:r>
            <a:rPr lang="en-US" sz="2400" kern="1200" dirty="0" smtClean="0"/>
            <a:t>Maurizio </a:t>
          </a:r>
          <a:r>
            <a:rPr lang="en-US" sz="2400" kern="1200" dirty="0" err="1" smtClean="0"/>
            <a:t>Nannucci</a:t>
          </a:r>
          <a:r>
            <a:rPr lang="en-US" sz="2400" kern="1200" dirty="0" smtClean="0"/>
            <a:t> 1999</a:t>
          </a:r>
          <a:endParaRPr lang="ru-RU" sz="2400" kern="1200" dirty="0" smtClean="0"/>
        </a:p>
      </dsp:txBody>
      <dsp:txXfrm>
        <a:off x="26528" y="45830"/>
        <a:ext cx="6347358" cy="764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E4F2-47B7-4C63-813C-C836B6432D0B}">
      <dsp:nvSpPr>
        <dsp:cNvPr id="0" name=""/>
        <dsp:cNvSpPr/>
      </dsp:nvSpPr>
      <dsp:spPr>
        <a:xfrm>
          <a:off x="2358762" y="2328333"/>
          <a:ext cx="580406" cy="1105958"/>
        </a:xfrm>
        <a:custGeom>
          <a:avLst/>
          <a:gdLst/>
          <a:ahLst/>
          <a:cxnLst/>
          <a:rect l="0" t="0" r="0" b="0"/>
          <a:pathLst>
            <a:path>
              <a:moveTo>
                <a:pt x="0" y="0"/>
              </a:moveTo>
              <a:lnTo>
                <a:pt x="290203" y="0"/>
              </a:lnTo>
              <a:lnTo>
                <a:pt x="290203" y="1105958"/>
              </a:lnTo>
              <a:lnTo>
                <a:pt x="580406" y="1105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17740" y="2850087"/>
        <a:ext cx="62450" cy="62450"/>
      </dsp:txXfrm>
    </dsp:sp>
    <dsp:sp modelId="{C1B26E34-8596-4006-AAA2-A570391EA392}">
      <dsp:nvSpPr>
        <dsp:cNvPr id="0" name=""/>
        <dsp:cNvSpPr/>
      </dsp:nvSpPr>
      <dsp:spPr>
        <a:xfrm>
          <a:off x="2358762" y="2282613"/>
          <a:ext cx="580406" cy="91440"/>
        </a:xfrm>
        <a:custGeom>
          <a:avLst/>
          <a:gdLst/>
          <a:ahLst/>
          <a:cxnLst/>
          <a:rect l="0" t="0" r="0" b="0"/>
          <a:pathLst>
            <a:path>
              <a:moveTo>
                <a:pt x="0" y="45720"/>
              </a:moveTo>
              <a:lnTo>
                <a:pt x="58040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4455" y="2313823"/>
        <a:ext cx="29020" cy="29020"/>
      </dsp:txXfrm>
    </dsp:sp>
    <dsp:sp modelId="{C17EF350-6344-4607-9CE8-7982B06888E5}">
      <dsp:nvSpPr>
        <dsp:cNvPr id="0" name=""/>
        <dsp:cNvSpPr/>
      </dsp:nvSpPr>
      <dsp:spPr>
        <a:xfrm>
          <a:off x="2358762" y="1222375"/>
          <a:ext cx="580406" cy="1105958"/>
        </a:xfrm>
        <a:custGeom>
          <a:avLst/>
          <a:gdLst/>
          <a:ahLst/>
          <a:cxnLst/>
          <a:rect l="0" t="0" r="0" b="0"/>
          <a:pathLst>
            <a:path>
              <a:moveTo>
                <a:pt x="0" y="1105958"/>
              </a:moveTo>
              <a:lnTo>
                <a:pt x="290203" y="1105958"/>
              </a:lnTo>
              <a:lnTo>
                <a:pt x="290203" y="0"/>
              </a:lnTo>
              <a:lnTo>
                <a:pt x="5804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17740" y="1744129"/>
        <a:ext cx="62450" cy="62450"/>
      </dsp:txXfrm>
    </dsp:sp>
    <dsp:sp modelId="{6976C2FA-0710-439B-987D-971C127B5C1D}">
      <dsp:nvSpPr>
        <dsp:cNvPr id="0" name=""/>
        <dsp:cNvSpPr/>
      </dsp:nvSpPr>
      <dsp:spPr>
        <a:xfrm rot="16200000">
          <a:off x="-411954" y="1885950"/>
          <a:ext cx="4656667" cy="884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Indicators of leadership</a:t>
          </a:r>
          <a:endParaRPr lang="ru-RU" sz="3300" kern="1200" dirty="0"/>
        </a:p>
      </dsp:txBody>
      <dsp:txXfrm>
        <a:off x="-411954" y="1885950"/>
        <a:ext cx="4656667" cy="884766"/>
      </dsp:txXfrm>
    </dsp:sp>
    <dsp:sp modelId="{76BD1D4F-F4A8-47D4-A131-11FC47CDD3F8}">
      <dsp:nvSpPr>
        <dsp:cNvPr id="0" name=""/>
        <dsp:cNvSpPr/>
      </dsp:nvSpPr>
      <dsp:spPr>
        <a:xfrm>
          <a:off x="2939169" y="779991"/>
          <a:ext cx="2902034" cy="884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Volume of sales on art market</a:t>
          </a:r>
          <a:endParaRPr lang="ru-RU" sz="2000" kern="1200" dirty="0"/>
        </a:p>
      </dsp:txBody>
      <dsp:txXfrm>
        <a:off x="2939169" y="779991"/>
        <a:ext cx="2902034" cy="884766"/>
      </dsp:txXfrm>
    </dsp:sp>
    <dsp:sp modelId="{EA10B1B3-1A70-4043-B1C1-BBDE930A0C3E}">
      <dsp:nvSpPr>
        <dsp:cNvPr id="0" name=""/>
        <dsp:cNvSpPr/>
      </dsp:nvSpPr>
      <dsp:spPr>
        <a:xfrm>
          <a:off x="2939169" y="1885950"/>
          <a:ext cx="2902034" cy="884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‘Capitals of contemporary art’ status</a:t>
          </a:r>
          <a:endParaRPr lang="ru-RU" sz="2000" kern="1200" dirty="0"/>
        </a:p>
      </dsp:txBody>
      <dsp:txXfrm>
        <a:off x="2939169" y="1885950"/>
        <a:ext cx="2902034" cy="884766"/>
      </dsp:txXfrm>
    </dsp:sp>
    <dsp:sp modelId="{2DED31E2-FDAA-4CA9-9EDD-1457EEBF9990}">
      <dsp:nvSpPr>
        <dsp:cNvPr id="0" name=""/>
        <dsp:cNvSpPr/>
      </dsp:nvSpPr>
      <dsp:spPr>
        <a:xfrm>
          <a:off x="2939169" y="2991908"/>
          <a:ext cx="2902034" cy="884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World known museums</a:t>
          </a:r>
          <a:endParaRPr lang="ru-RU" sz="2000" kern="1200" dirty="0"/>
        </a:p>
      </dsp:txBody>
      <dsp:txXfrm>
        <a:off x="2939169" y="2991908"/>
        <a:ext cx="2902034" cy="884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DC9BF-9979-4357-8A8B-7156A3C12F3E}">
      <dsp:nvSpPr>
        <dsp:cNvPr id="0" name=""/>
        <dsp:cNvSpPr/>
      </dsp:nvSpPr>
      <dsp:spPr>
        <a:xfrm>
          <a:off x="1219185" y="1555432"/>
          <a:ext cx="3611051" cy="15687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Tourist brand of St. Petersburg </a:t>
          </a:r>
          <a:endParaRPr lang="ru-RU" sz="2600" kern="1200" dirty="0"/>
        </a:p>
      </dsp:txBody>
      <dsp:txXfrm>
        <a:off x="1748011" y="1785173"/>
        <a:ext cx="2553399" cy="1109285"/>
      </dsp:txXfrm>
    </dsp:sp>
    <dsp:sp modelId="{F19E2B91-C896-4DF4-B549-91458D82A289}">
      <dsp:nvSpPr>
        <dsp:cNvPr id="0" name=""/>
        <dsp:cNvSpPr/>
      </dsp:nvSpPr>
      <dsp:spPr>
        <a:xfrm rot="16245918">
          <a:off x="2588759" y="826001"/>
          <a:ext cx="90637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1F0647-6B07-4E16-97AC-A97833B4DC1D}">
      <dsp:nvSpPr>
        <dsp:cNvPr id="0" name=""/>
        <dsp:cNvSpPr/>
      </dsp:nvSpPr>
      <dsp:spPr>
        <a:xfrm>
          <a:off x="914198" y="272"/>
          <a:ext cx="4267602" cy="1192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kern="1200" dirty="0" smtClean="0"/>
            <a:t>Contemporary art institutions</a:t>
          </a:r>
          <a:endParaRPr lang="ru-RU" sz="3500" kern="1200" dirty="0"/>
        </a:p>
      </dsp:txBody>
      <dsp:txXfrm>
        <a:off x="949118" y="35192"/>
        <a:ext cx="4197762" cy="1122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6B72F-1307-469D-8319-A72F6F8AC836}">
      <dsp:nvSpPr>
        <dsp:cNvPr id="0" name=""/>
        <dsp:cNvSpPr/>
      </dsp:nvSpPr>
      <dsp:spPr>
        <a:xfrm>
          <a:off x="7364145" y="1364471"/>
          <a:ext cx="1311140" cy="623983"/>
        </a:xfrm>
        <a:custGeom>
          <a:avLst/>
          <a:gdLst/>
          <a:ahLst/>
          <a:cxnLst/>
          <a:rect l="0" t="0" r="0" b="0"/>
          <a:pathLst>
            <a:path>
              <a:moveTo>
                <a:pt x="0" y="0"/>
              </a:moveTo>
              <a:lnTo>
                <a:pt x="0" y="425226"/>
              </a:lnTo>
              <a:lnTo>
                <a:pt x="1311140" y="425226"/>
              </a:lnTo>
              <a:lnTo>
                <a:pt x="1311140" y="623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77139E-29BA-46EA-B86E-447622F001E5}">
      <dsp:nvSpPr>
        <dsp:cNvPr id="0" name=""/>
        <dsp:cNvSpPr/>
      </dsp:nvSpPr>
      <dsp:spPr>
        <a:xfrm>
          <a:off x="3892141" y="3369187"/>
          <a:ext cx="2733417" cy="607723"/>
        </a:xfrm>
        <a:custGeom>
          <a:avLst/>
          <a:gdLst/>
          <a:ahLst/>
          <a:cxnLst/>
          <a:rect l="0" t="0" r="0" b="0"/>
          <a:pathLst>
            <a:path>
              <a:moveTo>
                <a:pt x="0" y="0"/>
              </a:moveTo>
              <a:lnTo>
                <a:pt x="0" y="408966"/>
              </a:lnTo>
              <a:lnTo>
                <a:pt x="2733417" y="408966"/>
              </a:lnTo>
              <a:lnTo>
                <a:pt x="2733417" y="6077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915FB-89F3-4A8D-9F2D-9E78520744B8}">
      <dsp:nvSpPr>
        <dsp:cNvPr id="0" name=""/>
        <dsp:cNvSpPr/>
      </dsp:nvSpPr>
      <dsp:spPr>
        <a:xfrm>
          <a:off x="3836637" y="3369187"/>
          <a:ext cx="91440" cy="607723"/>
        </a:xfrm>
        <a:custGeom>
          <a:avLst/>
          <a:gdLst/>
          <a:ahLst/>
          <a:cxnLst/>
          <a:rect l="0" t="0" r="0" b="0"/>
          <a:pathLst>
            <a:path>
              <a:moveTo>
                <a:pt x="55503" y="0"/>
              </a:moveTo>
              <a:lnTo>
                <a:pt x="55503" y="408966"/>
              </a:lnTo>
              <a:lnTo>
                <a:pt x="45720" y="408966"/>
              </a:lnTo>
              <a:lnTo>
                <a:pt x="45720" y="6077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51958-881C-453B-8E14-FC1963A85296}">
      <dsp:nvSpPr>
        <dsp:cNvPr id="0" name=""/>
        <dsp:cNvSpPr/>
      </dsp:nvSpPr>
      <dsp:spPr>
        <a:xfrm>
          <a:off x="1215364" y="3369187"/>
          <a:ext cx="2676776" cy="604733"/>
        </a:xfrm>
        <a:custGeom>
          <a:avLst/>
          <a:gdLst/>
          <a:ahLst/>
          <a:cxnLst/>
          <a:rect l="0" t="0" r="0" b="0"/>
          <a:pathLst>
            <a:path>
              <a:moveTo>
                <a:pt x="2676776" y="0"/>
              </a:moveTo>
              <a:lnTo>
                <a:pt x="2676776" y="405976"/>
              </a:lnTo>
              <a:lnTo>
                <a:pt x="0" y="405976"/>
              </a:lnTo>
              <a:lnTo>
                <a:pt x="0" y="6047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CEC5C-4D75-4FE2-8154-D923E84C8767}">
      <dsp:nvSpPr>
        <dsp:cNvPr id="0" name=""/>
        <dsp:cNvSpPr/>
      </dsp:nvSpPr>
      <dsp:spPr>
        <a:xfrm>
          <a:off x="3892141" y="1364471"/>
          <a:ext cx="3472004" cy="642321"/>
        </a:xfrm>
        <a:custGeom>
          <a:avLst/>
          <a:gdLst/>
          <a:ahLst/>
          <a:cxnLst/>
          <a:rect l="0" t="0" r="0" b="0"/>
          <a:pathLst>
            <a:path>
              <a:moveTo>
                <a:pt x="3472004" y="0"/>
              </a:moveTo>
              <a:lnTo>
                <a:pt x="3472004" y="443564"/>
              </a:lnTo>
              <a:lnTo>
                <a:pt x="0" y="443564"/>
              </a:lnTo>
              <a:lnTo>
                <a:pt x="0" y="6423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64396E-7D3A-4448-9CA0-7D3C5496DF07}">
      <dsp:nvSpPr>
        <dsp:cNvPr id="0" name=""/>
        <dsp:cNvSpPr/>
      </dsp:nvSpPr>
      <dsp:spPr>
        <a:xfrm>
          <a:off x="6291394" y="2077"/>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0B425-36B3-4F46-B929-1DCD03268B53}">
      <dsp:nvSpPr>
        <dsp:cNvPr id="0" name=""/>
        <dsp:cNvSpPr/>
      </dsp:nvSpPr>
      <dsp:spPr>
        <a:xfrm>
          <a:off x="6529783" y="228547"/>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Methods</a:t>
          </a:r>
          <a:endParaRPr lang="ru-RU" sz="2600" kern="1200" dirty="0"/>
        </a:p>
      </dsp:txBody>
      <dsp:txXfrm>
        <a:off x="6569686" y="268450"/>
        <a:ext cx="2065696" cy="1282588"/>
      </dsp:txXfrm>
    </dsp:sp>
    <dsp:sp modelId="{A9FF99B6-5B1D-4327-B842-A70AD0C4D262}">
      <dsp:nvSpPr>
        <dsp:cNvPr id="0" name=""/>
        <dsp:cNvSpPr/>
      </dsp:nvSpPr>
      <dsp:spPr>
        <a:xfrm>
          <a:off x="2819389" y="2006793"/>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C2FA3-7039-42F9-9AD9-16D8B47B5C40}">
      <dsp:nvSpPr>
        <dsp:cNvPr id="0" name=""/>
        <dsp:cNvSpPr/>
      </dsp:nvSpPr>
      <dsp:spPr>
        <a:xfrm>
          <a:off x="3057778" y="2233263"/>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Content analysis </a:t>
          </a:r>
          <a:endParaRPr lang="ru-RU" sz="2600" kern="1200" dirty="0"/>
        </a:p>
      </dsp:txBody>
      <dsp:txXfrm>
        <a:off x="3097681" y="2273166"/>
        <a:ext cx="2065696" cy="1282588"/>
      </dsp:txXfrm>
    </dsp:sp>
    <dsp:sp modelId="{BE226AF7-A404-46BE-85CE-CBA8C716BD82}">
      <dsp:nvSpPr>
        <dsp:cNvPr id="0" name=""/>
        <dsp:cNvSpPr/>
      </dsp:nvSpPr>
      <dsp:spPr>
        <a:xfrm>
          <a:off x="142613" y="3973920"/>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EDF3B-2D0D-47A8-AB4A-EAC3D8D80A3B}">
      <dsp:nvSpPr>
        <dsp:cNvPr id="0" name=""/>
        <dsp:cNvSpPr/>
      </dsp:nvSpPr>
      <dsp:spPr>
        <a:xfrm>
          <a:off x="381002" y="4200390"/>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Travel companies</a:t>
          </a:r>
          <a:endParaRPr lang="ru-RU" sz="2600" kern="1200" dirty="0"/>
        </a:p>
      </dsp:txBody>
      <dsp:txXfrm>
        <a:off x="420905" y="4240293"/>
        <a:ext cx="2065696" cy="1282588"/>
      </dsp:txXfrm>
    </dsp:sp>
    <dsp:sp modelId="{64C9F25F-A628-43B1-8065-255FC7686CD4}">
      <dsp:nvSpPr>
        <dsp:cNvPr id="0" name=""/>
        <dsp:cNvSpPr/>
      </dsp:nvSpPr>
      <dsp:spPr>
        <a:xfrm>
          <a:off x="2809606" y="3976911"/>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D4D1F-7E8B-4275-954B-ED47D426FBF3}">
      <dsp:nvSpPr>
        <dsp:cNvPr id="0" name=""/>
        <dsp:cNvSpPr/>
      </dsp:nvSpPr>
      <dsp:spPr>
        <a:xfrm>
          <a:off x="3047995" y="4203380"/>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City and government portals</a:t>
          </a:r>
          <a:endParaRPr lang="ru-RU" sz="2600" kern="1200" dirty="0"/>
        </a:p>
      </dsp:txBody>
      <dsp:txXfrm>
        <a:off x="3087898" y="4243283"/>
        <a:ext cx="2065696" cy="1282588"/>
      </dsp:txXfrm>
    </dsp:sp>
    <dsp:sp modelId="{C0408116-ABA0-4E54-A96A-CFAD308FF175}">
      <dsp:nvSpPr>
        <dsp:cNvPr id="0" name=""/>
        <dsp:cNvSpPr/>
      </dsp:nvSpPr>
      <dsp:spPr>
        <a:xfrm>
          <a:off x="5552807" y="3976911"/>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5B388-C917-4A9D-A030-9A5C4AB6B2B1}">
      <dsp:nvSpPr>
        <dsp:cNvPr id="0" name=""/>
        <dsp:cNvSpPr/>
      </dsp:nvSpPr>
      <dsp:spPr>
        <a:xfrm>
          <a:off x="5791196" y="4203380"/>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Tourist sites</a:t>
          </a:r>
          <a:endParaRPr lang="ru-RU" sz="2600" kern="1200" dirty="0"/>
        </a:p>
      </dsp:txBody>
      <dsp:txXfrm>
        <a:off x="5831099" y="4243283"/>
        <a:ext cx="2065696" cy="1282588"/>
      </dsp:txXfrm>
    </dsp:sp>
    <dsp:sp modelId="{DC3F324C-C1B4-45E9-AFBC-D1B79520CCEA}">
      <dsp:nvSpPr>
        <dsp:cNvPr id="0" name=""/>
        <dsp:cNvSpPr/>
      </dsp:nvSpPr>
      <dsp:spPr>
        <a:xfrm>
          <a:off x="7602535" y="1988455"/>
          <a:ext cx="2145502" cy="136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71C1F-B68C-4CC6-9164-1FF1F6CA7A9C}">
      <dsp:nvSpPr>
        <dsp:cNvPr id="0" name=""/>
        <dsp:cNvSpPr/>
      </dsp:nvSpPr>
      <dsp:spPr>
        <a:xfrm>
          <a:off x="7840924" y="2214925"/>
          <a:ext cx="2145502" cy="136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Expert survey</a:t>
          </a:r>
          <a:endParaRPr lang="ru-RU" sz="2600" kern="1200" dirty="0"/>
        </a:p>
      </dsp:txBody>
      <dsp:txXfrm>
        <a:off x="7880827" y="2254828"/>
        <a:ext cx="2065696" cy="1282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9713-A842-463E-8D50-1854133991F1}">
      <dsp:nvSpPr>
        <dsp:cNvPr id="0" name=""/>
        <dsp:cNvSpPr/>
      </dsp:nvSpPr>
      <dsp:spPr>
        <a:xfrm rot="5400000">
          <a:off x="6792523" y="-2753701"/>
          <a:ext cx="1130696"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Domestic supply</a:t>
          </a:r>
          <a:endParaRPr lang="ru-RU" sz="2000" kern="1200" dirty="0"/>
        </a:p>
        <a:p>
          <a:pPr marL="228600" lvl="1" indent="-228600" algn="l" defTabSz="889000">
            <a:lnSpc>
              <a:spcPct val="90000"/>
            </a:lnSpc>
            <a:spcBef>
              <a:spcPct val="0"/>
            </a:spcBef>
            <a:spcAft>
              <a:spcPct val="15000"/>
            </a:spcAft>
            <a:buChar char="••"/>
          </a:pPr>
          <a:r>
            <a:rPr lang="en-US" sz="2000" kern="1200" dirty="0" smtClean="0"/>
            <a:t>Supply abroad</a:t>
          </a:r>
          <a:endParaRPr lang="ru-RU" sz="2000" kern="1200" dirty="0"/>
        </a:p>
      </dsp:txBody>
      <dsp:txXfrm rot="-5400000">
        <a:off x="3895343" y="198675"/>
        <a:ext cx="6869860" cy="1020304"/>
      </dsp:txXfrm>
    </dsp:sp>
    <dsp:sp modelId="{2CF1506A-4166-49E0-8E4B-3D399B78924E}">
      <dsp:nvSpPr>
        <dsp:cNvPr id="0" name=""/>
        <dsp:cNvSpPr/>
      </dsp:nvSpPr>
      <dsp:spPr>
        <a:xfrm>
          <a:off x="0" y="7"/>
          <a:ext cx="3895344" cy="1413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Tourist agencies</a:t>
          </a:r>
          <a:endParaRPr lang="ru-RU" sz="3600" kern="1200" dirty="0"/>
        </a:p>
      </dsp:txBody>
      <dsp:txXfrm>
        <a:off x="68995" y="69002"/>
        <a:ext cx="3757354" cy="1275380"/>
      </dsp:txXfrm>
    </dsp:sp>
    <dsp:sp modelId="{49C9444E-7873-4FCF-A886-B465504D468A}">
      <dsp:nvSpPr>
        <dsp:cNvPr id="0" name=""/>
        <dsp:cNvSpPr/>
      </dsp:nvSpPr>
      <dsp:spPr>
        <a:xfrm rot="5400000">
          <a:off x="6792523" y="-1269661"/>
          <a:ext cx="1130696"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Tourism Development Committee </a:t>
          </a:r>
          <a:endParaRPr lang="ru-RU" sz="2000" kern="1200" dirty="0"/>
        </a:p>
        <a:p>
          <a:pPr marL="228600" lvl="1" indent="-228600" algn="l" defTabSz="889000">
            <a:lnSpc>
              <a:spcPct val="90000"/>
            </a:lnSpc>
            <a:spcBef>
              <a:spcPct val="0"/>
            </a:spcBef>
            <a:spcAft>
              <a:spcPct val="15000"/>
            </a:spcAft>
            <a:buChar char="••"/>
          </a:pPr>
          <a:r>
            <a:rPr lang="en-US" sz="2000" kern="1200" dirty="0" smtClean="0"/>
            <a:t>Culture Committee</a:t>
          </a:r>
          <a:endParaRPr lang="ru-RU" sz="2000" kern="1200" dirty="0"/>
        </a:p>
        <a:p>
          <a:pPr marL="228600" lvl="1" indent="-228600" algn="l" defTabSz="889000">
            <a:lnSpc>
              <a:spcPct val="90000"/>
            </a:lnSpc>
            <a:spcBef>
              <a:spcPct val="0"/>
            </a:spcBef>
            <a:spcAft>
              <a:spcPct val="15000"/>
            </a:spcAft>
            <a:buChar char="••"/>
          </a:pPr>
          <a:r>
            <a:rPr lang="en-US" sz="2000" kern="1200" dirty="0" smtClean="0"/>
            <a:t>Committee on External Relations</a:t>
          </a:r>
          <a:endParaRPr lang="ru-RU" sz="2000" kern="1200" dirty="0"/>
        </a:p>
      </dsp:txBody>
      <dsp:txXfrm rot="-5400000">
        <a:off x="3895343" y="1682715"/>
        <a:ext cx="6869860" cy="1020304"/>
      </dsp:txXfrm>
    </dsp:sp>
    <dsp:sp modelId="{17A4D5D1-907E-4B85-832E-391558B3C7FD}">
      <dsp:nvSpPr>
        <dsp:cNvPr id="0" name=""/>
        <dsp:cNvSpPr/>
      </dsp:nvSpPr>
      <dsp:spPr>
        <a:xfrm>
          <a:off x="0" y="1486181"/>
          <a:ext cx="3895344" cy="1413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Government</a:t>
          </a:r>
          <a:endParaRPr lang="ru-RU" sz="3600" kern="1200" dirty="0"/>
        </a:p>
      </dsp:txBody>
      <dsp:txXfrm>
        <a:off x="68995" y="1555176"/>
        <a:ext cx="3757354" cy="1275380"/>
      </dsp:txXfrm>
    </dsp:sp>
    <dsp:sp modelId="{B178F534-C888-439A-8D74-C5BFA9DDD3E9}">
      <dsp:nvSpPr>
        <dsp:cNvPr id="0" name=""/>
        <dsp:cNvSpPr/>
      </dsp:nvSpPr>
      <dsp:spPr>
        <a:xfrm rot="5400000">
          <a:off x="6792523" y="214378"/>
          <a:ext cx="1130696"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Popularity of sites among tourists</a:t>
          </a:r>
          <a:endParaRPr lang="ru-RU" sz="2000" kern="1200" dirty="0"/>
        </a:p>
      </dsp:txBody>
      <dsp:txXfrm rot="-5400000">
        <a:off x="3895343" y="3166754"/>
        <a:ext cx="6869860" cy="1020304"/>
      </dsp:txXfrm>
    </dsp:sp>
    <dsp:sp modelId="{C0D0C21A-2D46-428F-8822-7F61FA56B818}">
      <dsp:nvSpPr>
        <dsp:cNvPr id="0" name=""/>
        <dsp:cNvSpPr/>
      </dsp:nvSpPr>
      <dsp:spPr>
        <a:xfrm>
          <a:off x="0" y="2970220"/>
          <a:ext cx="3895344" cy="1413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Entertainment</a:t>
          </a:r>
          <a:endParaRPr lang="ru-RU" sz="3600" kern="1200" dirty="0"/>
        </a:p>
      </dsp:txBody>
      <dsp:txXfrm>
        <a:off x="68995" y="3039215"/>
        <a:ext cx="3757354" cy="127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7D535-C8B8-4FB0-8086-30AE778C33A2}">
      <dsp:nvSpPr>
        <dsp:cNvPr id="0" name=""/>
        <dsp:cNvSpPr/>
      </dsp:nvSpPr>
      <dsp:spPr>
        <a:xfrm>
          <a:off x="5829300" y="972359"/>
          <a:ext cx="2346271" cy="407204"/>
        </a:xfrm>
        <a:custGeom>
          <a:avLst/>
          <a:gdLst/>
          <a:ahLst/>
          <a:cxnLst/>
          <a:rect l="0" t="0" r="0" b="0"/>
          <a:pathLst>
            <a:path>
              <a:moveTo>
                <a:pt x="0" y="0"/>
              </a:moveTo>
              <a:lnTo>
                <a:pt x="0" y="203602"/>
              </a:lnTo>
              <a:lnTo>
                <a:pt x="2346271" y="203602"/>
              </a:lnTo>
              <a:lnTo>
                <a:pt x="2346271" y="407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CBCBD-AF79-44E9-9298-C5D8B45AEEE9}">
      <dsp:nvSpPr>
        <dsp:cNvPr id="0" name=""/>
        <dsp:cNvSpPr/>
      </dsp:nvSpPr>
      <dsp:spPr>
        <a:xfrm>
          <a:off x="5611494" y="972359"/>
          <a:ext cx="217805" cy="407204"/>
        </a:xfrm>
        <a:custGeom>
          <a:avLst/>
          <a:gdLst/>
          <a:ahLst/>
          <a:cxnLst/>
          <a:rect l="0" t="0" r="0" b="0"/>
          <a:pathLst>
            <a:path>
              <a:moveTo>
                <a:pt x="217805" y="0"/>
              </a:moveTo>
              <a:lnTo>
                <a:pt x="217805" y="203602"/>
              </a:lnTo>
              <a:lnTo>
                <a:pt x="0" y="203602"/>
              </a:lnTo>
              <a:lnTo>
                <a:pt x="0" y="407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322FD-2F6F-4EF7-A5CB-5F7105570F0F}">
      <dsp:nvSpPr>
        <dsp:cNvPr id="0" name=""/>
        <dsp:cNvSpPr/>
      </dsp:nvSpPr>
      <dsp:spPr>
        <a:xfrm>
          <a:off x="2489595" y="2349097"/>
          <a:ext cx="290860" cy="2268709"/>
        </a:xfrm>
        <a:custGeom>
          <a:avLst/>
          <a:gdLst/>
          <a:ahLst/>
          <a:cxnLst/>
          <a:rect l="0" t="0" r="0" b="0"/>
          <a:pathLst>
            <a:path>
              <a:moveTo>
                <a:pt x="0" y="0"/>
              </a:moveTo>
              <a:lnTo>
                <a:pt x="0" y="2268709"/>
              </a:lnTo>
              <a:lnTo>
                <a:pt x="290860" y="2268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4DE96-D967-4161-BABE-F7F1B7863186}">
      <dsp:nvSpPr>
        <dsp:cNvPr id="0" name=""/>
        <dsp:cNvSpPr/>
      </dsp:nvSpPr>
      <dsp:spPr>
        <a:xfrm>
          <a:off x="2489595" y="2349097"/>
          <a:ext cx="290860" cy="891971"/>
        </a:xfrm>
        <a:custGeom>
          <a:avLst/>
          <a:gdLst/>
          <a:ahLst/>
          <a:cxnLst/>
          <a:rect l="0" t="0" r="0" b="0"/>
          <a:pathLst>
            <a:path>
              <a:moveTo>
                <a:pt x="0" y="0"/>
              </a:moveTo>
              <a:lnTo>
                <a:pt x="0" y="891971"/>
              </a:lnTo>
              <a:lnTo>
                <a:pt x="290860" y="8919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74CFF-20FD-449A-8D32-1127AD398C65}">
      <dsp:nvSpPr>
        <dsp:cNvPr id="0" name=""/>
        <dsp:cNvSpPr/>
      </dsp:nvSpPr>
      <dsp:spPr>
        <a:xfrm>
          <a:off x="3265222" y="972359"/>
          <a:ext cx="2564077" cy="407204"/>
        </a:xfrm>
        <a:custGeom>
          <a:avLst/>
          <a:gdLst/>
          <a:ahLst/>
          <a:cxnLst/>
          <a:rect l="0" t="0" r="0" b="0"/>
          <a:pathLst>
            <a:path>
              <a:moveTo>
                <a:pt x="2564077" y="0"/>
              </a:moveTo>
              <a:lnTo>
                <a:pt x="2564077" y="203602"/>
              </a:lnTo>
              <a:lnTo>
                <a:pt x="0" y="203602"/>
              </a:lnTo>
              <a:lnTo>
                <a:pt x="0" y="407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EBE43-6765-4DFE-9BB9-E9DDE6E4F560}">
      <dsp:nvSpPr>
        <dsp:cNvPr id="0" name=""/>
        <dsp:cNvSpPr/>
      </dsp:nvSpPr>
      <dsp:spPr>
        <a:xfrm>
          <a:off x="4859766" y="2825"/>
          <a:ext cx="1939067"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Institutions</a:t>
          </a:r>
          <a:endParaRPr lang="ru-RU" sz="2200" kern="1200" dirty="0"/>
        </a:p>
      </dsp:txBody>
      <dsp:txXfrm>
        <a:off x="4859766" y="2825"/>
        <a:ext cx="1939067" cy="969533"/>
      </dsp:txXfrm>
    </dsp:sp>
    <dsp:sp modelId="{C19E58B7-73A2-46AE-AA55-7D29CAFCB171}">
      <dsp:nvSpPr>
        <dsp:cNvPr id="0" name=""/>
        <dsp:cNvSpPr/>
      </dsp:nvSpPr>
      <dsp:spPr>
        <a:xfrm>
          <a:off x="2295688" y="1379564"/>
          <a:ext cx="1939067"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Museums</a:t>
          </a:r>
          <a:endParaRPr lang="ru-RU" sz="2200" kern="1200" dirty="0"/>
        </a:p>
      </dsp:txBody>
      <dsp:txXfrm>
        <a:off x="2295688" y="1379564"/>
        <a:ext cx="1939067" cy="969533"/>
      </dsp:txXfrm>
    </dsp:sp>
    <dsp:sp modelId="{629765D3-63E5-49CC-8328-90EB58A5132F}">
      <dsp:nvSpPr>
        <dsp:cNvPr id="0" name=""/>
        <dsp:cNvSpPr/>
      </dsp:nvSpPr>
      <dsp:spPr>
        <a:xfrm>
          <a:off x="2780455" y="2756302"/>
          <a:ext cx="1939067"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Classical </a:t>
          </a:r>
          <a:endParaRPr lang="ru-RU" sz="2200" kern="1200" dirty="0"/>
        </a:p>
      </dsp:txBody>
      <dsp:txXfrm>
        <a:off x="2780455" y="2756302"/>
        <a:ext cx="1939067" cy="969533"/>
      </dsp:txXfrm>
    </dsp:sp>
    <dsp:sp modelId="{8D6CA346-6028-4010-B605-7D45282FD217}">
      <dsp:nvSpPr>
        <dsp:cNvPr id="0" name=""/>
        <dsp:cNvSpPr/>
      </dsp:nvSpPr>
      <dsp:spPr>
        <a:xfrm>
          <a:off x="2780455" y="4133040"/>
          <a:ext cx="1939067"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Contemporary Art</a:t>
          </a:r>
          <a:endParaRPr lang="ru-RU" sz="2200" kern="1200" dirty="0"/>
        </a:p>
      </dsp:txBody>
      <dsp:txXfrm>
        <a:off x="2780455" y="4133040"/>
        <a:ext cx="1939067" cy="969533"/>
      </dsp:txXfrm>
    </dsp:sp>
    <dsp:sp modelId="{7D3B7F52-8E08-45EB-87D2-B5D1F2F9CCFA}">
      <dsp:nvSpPr>
        <dsp:cNvPr id="0" name=""/>
        <dsp:cNvSpPr/>
      </dsp:nvSpPr>
      <dsp:spPr>
        <a:xfrm>
          <a:off x="4641960" y="1379564"/>
          <a:ext cx="1939067"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Art galleries</a:t>
          </a:r>
          <a:endParaRPr lang="ru-RU" sz="2200" kern="1200" dirty="0"/>
        </a:p>
      </dsp:txBody>
      <dsp:txXfrm>
        <a:off x="4641960" y="1379564"/>
        <a:ext cx="1939067" cy="969533"/>
      </dsp:txXfrm>
    </dsp:sp>
    <dsp:sp modelId="{C85F82D9-C0CE-4138-AD64-085088ED2689}">
      <dsp:nvSpPr>
        <dsp:cNvPr id="0" name=""/>
        <dsp:cNvSpPr/>
      </dsp:nvSpPr>
      <dsp:spPr>
        <a:xfrm>
          <a:off x="6988232" y="1379564"/>
          <a:ext cx="2374679" cy="969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Creative spaces</a:t>
          </a:r>
          <a:endParaRPr lang="ru-RU" sz="2200" kern="1200" dirty="0"/>
        </a:p>
      </dsp:txBody>
      <dsp:txXfrm>
        <a:off x="6988232" y="1379564"/>
        <a:ext cx="2374679" cy="9695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7D535-C8B8-4FB0-8086-30AE778C33A2}">
      <dsp:nvSpPr>
        <dsp:cNvPr id="0" name=""/>
        <dsp:cNvSpPr/>
      </dsp:nvSpPr>
      <dsp:spPr>
        <a:xfrm>
          <a:off x="5905500" y="1030661"/>
          <a:ext cx="2838347" cy="431450"/>
        </a:xfrm>
        <a:custGeom>
          <a:avLst/>
          <a:gdLst/>
          <a:ahLst/>
          <a:cxnLst/>
          <a:rect l="0" t="0" r="0" b="0"/>
          <a:pathLst>
            <a:path>
              <a:moveTo>
                <a:pt x="0" y="0"/>
              </a:moveTo>
              <a:lnTo>
                <a:pt x="0" y="215725"/>
              </a:lnTo>
              <a:lnTo>
                <a:pt x="2838347" y="215725"/>
              </a:lnTo>
              <a:lnTo>
                <a:pt x="2838347" y="431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CBCBD-AF79-44E9-9298-C5D8B45AEEE9}">
      <dsp:nvSpPr>
        <dsp:cNvPr id="0" name=""/>
        <dsp:cNvSpPr/>
      </dsp:nvSpPr>
      <dsp:spPr>
        <a:xfrm>
          <a:off x="5418238" y="1030661"/>
          <a:ext cx="487261" cy="431450"/>
        </a:xfrm>
        <a:custGeom>
          <a:avLst/>
          <a:gdLst/>
          <a:ahLst/>
          <a:cxnLst/>
          <a:rect l="0" t="0" r="0" b="0"/>
          <a:pathLst>
            <a:path>
              <a:moveTo>
                <a:pt x="487261" y="0"/>
              </a:moveTo>
              <a:lnTo>
                <a:pt x="487261" y="215725"/>
              </a:lnTo>
              <a:lnTo>
                <a:pt x="0" y="215725"/>
              </a:lnTo>
              <a:lnTo>
                <a:pt x="0" y="431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322FD-2F6F-4EF7-A5CB-5F7105570F0F}">
      <dsp:nvSpPr>
        <dsp:cNvPr id="0" name=""/>
        <dsp:cNvSpPr/>
      </dsp:nvSpPr>
      <dsp:spPr>
        <a:xfrm>
          <a:off x="1758080" y="2489374"/>
          <a:ext cx="308178" cy="2403795"/>
        </a:xfrm>
        <a:custGeom>
          <a:avLst/>
          <a:gdLst/>
          <a:ahLst/>
          <a:cxnLst/>
          <a:rect l="0" t="0" r="0" b="0"/>
          <a:pathLst>
            <a:path>
              <a:moveTo>
                <a:pt x="0" y="0"/>
              </a:moveTo>
              <a:lnTo>
                <a:pt x="0" y="2403795"/>
              </a:lnTo>
              <a:lnTo>
                <a:pt x="308178" y="2403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4DE96-D967-4161-BABE-F7F1B7863186}">
      <dsp:nvSpPr>
        <dsp:cNvPr id="0" name=""/>
        <dsp:cNvSpPr/>
      </dsp:nvSpPr>
      <dsp:spPr>
        <a:xfrm>
          <a:off x="1758080" y="2489374"/>
          <a:ext cx="308178" cy="945081"/>
        </a:xfrm>
        <a:custGeom>
          <a:avLst/>
          <a:gdLst/>
          <a:ahLst/>
          <a:cxnLst/>
          <a:rect l="0" t="0" r="0" b="0"/>
          <a:pathLst>
            <a:path>
              <a:moveTo>
                <a:pt x="0" y="0"/>
              </a:moveTo>
              <a:lnTo>
                <a:pt x="0" y="945081"/>
              </a:lnTo>
              <a:lnTo>
                <a:pt x="308178" y="9450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74CFF-20FD-449A-8D32-1127AD398C65}">
      <dsp:nvSpPr>
        <dsp:cNvPr id="0" name=""/>
        <dsp:cNvSpPr/>
      </dsp:nvSpPr>
      <dsp:spPr>
        <a:xfrm>
          <a:off x="2579890" y="1030661"/>
          <a:ext cx="3325609" cy="431450"/>
        </a:xfrm>
        <a:custGeom>
          <a:avLst/>
          <a:gdLst/>
          <a:ahLst/>
          <a:cxnLst/>
          <a:rect l="0" t="0" r="0" b="0"/>
          <a:pathLst>
            <a:path>
              <a:moveTo>
                <a:pt x="3325609" y="0"/>
              </a:moveTo>
              <a:lnTo>
                <a:pt x="3325609" y="215725"/>
              </a:lnTo>
              <a:lnTo>
                <a:pt x="0" y="215725"/>
              </a:lnTo>
              <a:lnTo>
                <a:pt x="0" y="431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EBE43-6765-4DFE-9BB9-E9DDE6E4F560}">
      <dsp:nvSpPr>
        <dsp:cNvPr id="0" name=""/>
        <dsp:cNvSpPr/>
      </dsp:nvSpPr>
      <dsp:spPr>
        <a:xfrm>
          <a:off x="4878237" y="3398"/>
          <a:ext cx="2054525"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Institutions</a:t>
          </a:r>
          <a:endParaRPr lang="ru-RU" sz="2900" kern="1200" dirty="0"/>
        </a:p>
      </dsp:txBody>
      <dsp:txXfrm>
        <a:off x="4878237" y="3398"/>
        <a:ext cx="2054525" cy="1027262"/>
      </dsp:txXfrm>
    </dsp:sp>
    <dsp:sp modelId="{C19E58B7-73A2-46AE-AA55-7D29CAFCB171}">
      <dsp:nvSpPr>
        <dsp:cNvPr id="0" name=""/>
        <dsp:cNvSpPr/>
      </dsp:nvSpPr>
      <dsp:spPr>
        <a:xfrm>
          <a:off x="1552627" y="1462111"/>
          <a:ext cx="2054525"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Museums</a:t>
          </a:r>
          <a:endParaRPr lang="ru-RU" sz="2900" kern="1200" dirty="0"/>
        </a:p>
      </dsp:txBody>
      <dsp:txXfrm>
        <a:off x="1552627" y="1462111"/>
        <a:ext cx="2054525" cy="1027262"/>
      </dsp:txXfrm>
    </dsp:sp>
    <dsp:sp modelId="{629765D3-63E5-49CC-8328-90EB58A5132F}">
      <dsp:nvSpPr>
        <dsp:cNvPr id="0" name=""/>
        <dsp:cNvSpPr/>
      </dsp:nvSpPr>
      <dsp:spPr>
        <a:xfrm>
          <a:off x="2066259" y="2920825"/>
          <a:ext cx="2054525"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5 Classical   </a:t>
          </a:r>
          <a:endParaRPr lang="ru-RU" sz="2900" kern="1200" dirty="0"/>
        </a:p>
      </dsp:txBody>
      <dsp:txXfrm>
        <a:off x="2066259" y="2920825"/>
        <a:ext cx="2054525" cy="1027262"/>
      </dsp:txXfrm>
    </dsp:sp>
    <dsp:sp modelId="{8D6CA346-6028-4010-B605-7D45282FD217}">
      <dsp:nvSpPr>
        <dsp:cNvPr id="0" name=""/>
        <dsp:cNvSpPr/>
      </dsp:nvSpPr>
      <dsp:spPr>
        <a:xfrm>
          <a:off x="2066259" y="4379538"/>
          <a:ext cx="4034225"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3 Contemporary Art</a:t>
          </a:r>
          <a:endParaRPr lang="ru-RU" sz="2900" kern="1200" dirty="0"/>
        </a:p>
      </dsp:txBody>
      <dsp:txXfrm>
        <a:off x="2066259" y="4379538"/>
        <a:ext cx="4034225" cy="1027262"/>
      </dsp:txXfrm>
    </dsp:sp>
    <dsp:sp modelId="{7D3B7F52-8E08-45EB-87D2-B5D1F2F9CCFA}">
      <dsp:nvSpPr>
        <dsp:cNvPr id="0" name=""/>
        <dsp:cNvSpPr/>
      </dsp:nvSpPr>
      <dsp:spPr>
        <a:xfrm>
          <a:off x="4038603" y="1462111"/>
          <a:ext cx="2759269"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18 Art galleries</a:t>
          </a:r>
          <a:endParaRPr lang="ru-RU" sz="2900" kern="1200" dirty="0"/>
        </a:p>
      </dsp:txBody>
      <dsp:txXfrm>
        <a:off x="4038603" y="1462111"/>
        <a:ext cx="2759269" cy="1027262"/>
      </dsp:txXfrm>
    </dsp:sp>
    <dsp:sp modelId="{C85F82D9-C0CE-4138-AD64-085088ED2689}">
      <dsp:nvSpPr>
        <dsp:cNvPr id="0" name=""/>
        <dsp:cNvSpPr/>
      </dsp:nvSpPr>
      <dsp:spPr>
        <a:xfrm>
          <a:off x="7229323" y="1462111"/>
          <a:ext cx="3029048" cy="1027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7 Creative spaces</a:t>
          </a:r>
          <a:endParaRPr lang="ru-RU" sz="2900" kern="1200" dirty="0"/>
        </a:p>
      </dsp:txBody>
      <dsp:txXfrm>
        <a:off x="7229323" y="1462111"/>
        <a:ext cx="3029048" cy="10272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1B1F-B45B-44D7-B44D-68D51014A341}">
      <dsp:nvSpPr>
        <dsp:cNvPr id="0" name=""/>
        <dsp:cNvSpPr/>
      </dsp:nvSpPr>
      <dsp:spPr>
        <a:xfrm>
          <a:off x="554235" y="2151"/>
          <a:ext cx="10473928" cy="1293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Contemporary art plays insignificant role in destination branding</a:t>
          </a:r>
          <a:endParaRPr lang="ru-RU" sz="4000" kern="1200" dirty="0"/>
        </a:p>
      </dsp:txBody>
      <dsp:txXfrm>
        <a:off x="592133" y="40049"/>
        <a:ext cx="10398132" cy="1218132"/>
      </dsp:txXfrm>
    </dsp:sp>
    <dsp:sp modelId="{E6659200-A014-40D1-9E17-BDBEA313EC89}">
      <dsp:nvSpPr>
        <dsp:cNvPr id="0" name=""/>
        <dsp:cNvSpPr/>
      </dsp:nvSpPr>
      <dsp:spPr>
        <a:xfrm>
          <a:off x="554235" y="1528987"/>
          <a:ext cx="1293928" cy="1293928"/>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D4CE-B693-4A38-A865-026FE7C98BC5}">
      <dsp:nvSpPr>
        <dsp:cNvPr id="0" name=""/>
        <dsp:cNvSpPr/>
      </dsp:nvSpPr>
      <dsp:spPr>
        <a:xfrm>
          <a:off x="1925799" y="1528987"/>
          <a:ext cx="9102364" cy="12939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“Our art is for serious collectors. If a person comes to the city and wants to buy a picture for 100 or 200 euro or dollars we cannot help him or her”</a:t>
          </a:r>
          <a:endParaRPr lang="ru-RU" sz="2100" kern="1200" dirty="0"/>
        </a:p>
      </dsp:txBody>
      <dsp:txXfrm>
        <a:off x="1988975" y="1592163"/>
        <a:ext cx="8976012" cy="1167576"/>
      </dsp:txXfrm>
    </dsp:sp>
    <dsp:sp modelId="{CE5581F7-7DE6-4469-A491-C4AE77052B5A}">
      <dsp:nvSpPr>
        <dsp:cNvPr id="0" name=""/>
        <dsp:cNvSpPr/>
      </dsp:nvSpPr>
      <dsp:spPr>
        <a:xfrm>
          <a:off x="554235" y="2978187"/>
          <a:ext cx="1293928" cy="1293928"/>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6707E-DF22-455D-B1C9-B35448B67885}">
      <dsp:nvSpPr>
        <dsp:cNvPr id="0" name=""/>
        <dsp:cNvSpPr/>
      </dsp:nvSpPr>
      <dsp:spPr>
        <a:xfrm>
          <a:off x="1925799" y="2978187"/>
          <a:ext cx="9102364" cy="12939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“There is no such goal as attracting tourists to our gallery” </a:t>
          </a:r>
          <a:endParaRPr lang="ru-RU" sz="2100" kern="1200" dirty="0"/>
        </a:p>
      </dsp:txBody>
      <dsp:txXfrm>
        <a:off x="1988975" y="3041363"/>
        <a:ext cx="8976012" cy="1167576"/>
      </dsp:txXfrm>
    </dsp:sp>
    <dsp:sp modelId="{900CC0C6-E0DA-45B6-A098-D5F4C2ED2527}">
      <dsp:nvSpPr>
        <dsp:cNvPr id="0" name=""/>
        <dsp:cNvSpPr/>
      </dsp:nvSpPr>
      <dsp:spPr>
        <a:xfrm>
          <a:off x="554235" y="4427386"/>
          <a:ext cx="1293928" cy="1293928"/>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A3BA3-3D3B-4D9A-A513-2B9A6743DCD5}">
      <dsp:nvSpPr>
        <dsp:cNvPr id="0" name=""/>
        <dsp:cNvSpPr/>
      </dsp:nvSpPr>
      <dsp:spPr>
        <a:xfrm>
          <a:off x="1925799" y="4427386"/>
          <a:ext cx="9102364" cy="12939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smtClean="0"/>
            <a:t>“Tourists are not the target audience of gallery since 2010. Our clients are collectors, which are interested in this direction. Sometmes tourists visit the gallery but these are individuals”</a:t>
          </a:r>
          <a:endParaRPr lang="ru-RU" sz="2100" kern="1200"/>
        </a:p>
      </dsp:txBody>
      <dsp:txXfrm>
        <a:off x="1988975" y="4490562"/>
        <a:ext cx="8976012" cy="116757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06DD693E-BF58-4954-85D2-0C77E1845568}" type="datetime1">
              <a:rPr lang="ru-RU" smtClean="0"/>
              <a:pPr algn="r" rtl="0"/>
              <a:t>12.02.2015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smtClean="0"/>
              <a:t>‹#›</a:t>
            </a:r>
            <a:endParaRPr lang="ru-RU"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7705A5A1-3A2D-4A3D-8AB7-AA9C344491C1}" type="datetime1">
              <a:rPr lang="ru-RU" smtClean="0"/>
              <a:pPr/>
              <a:t>12.02.2015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smtClean="0"/>
              <a:t>‹#›</a:t>
            </a:r>
            <a:endParaRPr lang="ru-RU"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0" dirty="0"/>
          </a:p>
        </p:txBody>
      </p:sp>
      <p:sp>
        <p:nvSpPr>
          <p:cNvPr id="4" name="Номер слайда 3"/>
          <p:cNvSpPr>
            <a:spLocks noGrp="1"/>
          </p:cNvSpPr>
          <p:nvPr>
            <p:ph type="sldNum" sz="quarter" idx="10"/>
          </p:nvPr>
        </p:nvSpPr>
        <p:spPr/>
        <p:txBody>
          <a:bodyPr rtlCol="0"/>
          <a:lstStyle/>
          <a:p>
            <a:pPr rtl="0"/>
            <a:r>
              <a:rPr lang="en-US" smtClean="0"/>
              <a:t>1</a:t>
            </a:r>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838201" y="4114800"/>
            <a:ext cx="10515598" cy="1158446"/>
          </a:xfrm>
        </p:spPr>
        <p:txBody>
          <a:bodyPr rtlCol="0" anchor="b">
            <a:normAutofit/>
          </a:bodyPr>
          <a:lstStyle>
            <a:lvl1pPr algn="l" rtl="0">
              <a:defRPr sz="5200">
                <a:solidFill>
                  <a:schemeClr val="tx1"/>
                </a:solidFill>
              </a:defRPr>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838201" y="5338170"/>
            <a:ext cx="10515598" cy="474836"/>
          </a:xfrm>
        </p:spPr>
        <p:txBody>
          <a:bodyPr rtlCol="0"/>
          <a:lstStyle>
            <a:lvl1pPr marL="0" indent="0" algn="l" rtl="0">
              <a:spcBef>
                <a:spcPts val="0"/>
              </a:spcBef>
              <a:buNone/>
              <a:defRPr sz="2400">
                <a:solidFill>
                  <a:schemeClr val="accent1"/>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C76816F1-98D4-449D-889F-C68D5353D87C}" type="datetime1">
              <a:rPr lang="ru-RU" smtClean="0"/>
              <a:pPr rtl="0"/>
              <a:t>12.02.2015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41693" y="365125"/>
            <a:ext cx="1600200" cy="5811838"/>
          </a:xfrm>
        </p:spPr>
        <p:txBody>
          <a:bodyPr vert="eaVert" rtlCol="0"/>
          <a:lstStyle>
            <a:lvl1pPr algn="l" rtl="0">
              <a:defRPr/>
            </a:lvl1pPr>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838200" y="365125"/>
            <a:ext cx="8534400" cy="5811838"/>
          </a:xfrm>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AE1D4046-571B-474F-97B2-8722C281D2A0}" type="datetime1">
              <a:rPr lang="ru-RU" smtClean="0"/>
              <a:pPr rtl="0"/>
              <a:t>12.02.2015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BF337C99-672E-40BE-A4C4-4B89328C58FA}" type="datetime1">
              <a:rPr lang="ru-RU" smtClean="0"/>
              <a:pPr rtl="0"/>
              <a:t>12.02.2015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841248" y="3429000"/>
            <a:ext cx="9601200" cy="1838519"/>
          </a:xfrm>
        </p:spPr>
        <p:txBody>
          <a:bodyPr rtlCol="0" anchor="b">
            <a:normAutofit/>
          </a:bodyPr>
          <a:lstStyle>
            <a:lvl1pPr algn="l" rtl="0">
              <a:defRPr sz="5200">
                <a:solidFill>
                  <a:schemeClr val="bg1"/>
                </a:solidFill>
              </a:defRPr>
            </a:lvl1pPr>
          </a:lstStyle>
          <a:p>
            <a:pPr rtl="0"/>
            <a:r>
              <a:rPr lang="ru-RU" dirty="0" smtClean="0"/>
              <a:t>Образец заголовка</a:t>
            </a:r>
            <a:endParaRPr lang="ru-RU" dirty="0"/>
          </a:p>
        </p:txBody>
      </p:sp>
      <p:sp>
        <p:nvSpPr>
          <p:cNvPr id="3" name="Текст 2"/>
          <p:cNvSpPr>
            <a:spLocks noGrp="1"/>
          </p:cNvSpPr>
          <p:nvPr>
            <p:ph type="body" idx="1"/>
          </p:nvPr>
        </p:nvSpPr>
        <p:spPr>
          <a:xfrm>
            <a:off x="841248" y="5340096"/>
            <a:ext cx="9601200" cy="475488"/>
          </a:xfrm>
        </p:spPr>
        <p:txBody>
          <a:bodyPr rtlCol="0"/>
          <a:lstStyle>
            <a:lvl1pPr marL="0" indent="0" algn="l" rtl="0">
              <a:spcBef>
                <a:spcPts val="0"/>
              </a:spcBef>
              <a:buNone/>
              <a:defRPr sz="2400">
                <a:solidFill>
                  <a:schemeClr val="bg1"/>
                </a:solidFill>
              </a:defRPr>
            </a:lvl1pPr>
            <a:lvl2pPr marL="457200" indent="0" algn="l" rtl="0">
              <a:buNone/>
              <a:defRPr sz="2000"/>
            </a:lvl2pPr>
            <a:lvl3pPr marL="914400" indent="0" algn="l" rtl="0">
              <a:buNone/>
              <a:defRPr sz="1800"/>
            </a:lvl3pPr>
            <a:lvl4pPr marL="1371600" indent="0" algn="l" rtl="0">
              <a:buNone/>
              <a:defRPr sz="1600"/>
            </a:lvl4pPr>
            <a:lvl5pPr marL="1828800" indent="0" algn="l" rtl="0">
              <a:buNone/>
              <a:defRPr sz="1600"/>
            </a:lvl5pPr>
            <a:lvl6pPr marL="2286000" indent="0" algn="l" rtl="0">
              <a:buNone/>
              <a:defRPr sz="1600"/>
            </a:lvl6pPr>
            <a:lvl7pPr marL="2743200" indent="0" algn="l" rtl="0">
              <a:buNone/>
              <a:defRPr sz="1600"/>
            </a:lvl7pPr>
            <a:lvl8pPr marL="3200400" indent="0" algn="l" rtl="0">
              <a:buNone/>
              <a:defRPr sz="1600"/>
            </a:lvl8pPr>
            <a:lvl9pPr marL="3657600" indent="0" algn="l" rtl="0">
              <a:buNone/>
              <a:defRPr sz="1600"/>
            </a:lvl9pPr>
          </a:lstStyle>
          <a:p>
            <a:pPr lvl="0" rtl="0"/>
            <a:r>
              <a:rPr lang="ru-RU" dirty="0" smtClean="0"/>
              <a:t>Образец текста</a:t>
            </a:r>
            <a:endParaRPr lang="ru-RU" dirty="0"/>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45224"/>
          </a:xfrm>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838200" y="1825625"/>
            <a:ext cx="5029200" cy="4351338"/>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800"/>
            </a:lvl6pPr>
            <a:lvl7pPr algn="l" rtl="0">
              <a:defRPr sz="1800"/>
            </a:lvl7pPr>
            <a:lvl8pPr algn="l" rtl="0">
              <a:defRPr sz="1800"/>
            </a:lvl8pPr>
            <a:lvl9pPr algn="l" rtl="0">
              <a:defRPr sz="18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324600" y="1825625"/>
            <a:ext cx="5029200" cy="4351338"/>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800"/>
            </a:lvl6pPr>
            <a:lvl7pPr algn="l" rtl="0">
              <a:defRPr sz="1800"/>
            </a:lvl7pPr>
            <a:lvl8pPr algn="l" rtl="0">
              <a:defRPr sz="1800"/>
            </a:lvl8pPr>
            <a:lvl9pPr algn="l" rtl="0">
              <a:defRPr sz="18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p>
            <a:pPr rtl="0"/>
            <a:fld id="{60508732-BCA4-46DD-8743-2776540804D2}" type="datetime1">
              <a:rPr lang="ru-RU" smtClean="0"/>
              <a:pPr rtl="0"/>
              <a:t>12.02.2015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Текст 2"/>
          <p:cNvSpPr>
            <a:spLocks noGrp="1"/>
          </p:cNvSpPr>
          <p:nvPr>
            <p:ph type="body" idx="1"/>
          </p:nvPr>
        </p:nvSpPr>
        <p:spPr>
          <a:xfrm>
            <a:off x="839788" y="1828800"/>
            <a:ext cx="5029200" cy="685800"/>
          </a:xfrm>
        </p:spPr>
        <p:txBody>
          <a:bodyPr rtlCol="0" anchor="ctr">
            <a:normAutofit/>
          </a:bodyPr>
          <a:lstStyle>
            <a:lvl1pPr marL="0" indent="0" algn="l" rtl="0">
              <a:spcBef>
                <a:spcPts val="100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endParaRPr lang="ru-RU" dirty="0"/>
          </a:p>
        </p:txBody>
      </p:sp>
      <p:sp>
        <p:nvSpPr>
          <p:cNvPr id="4" name="Объект 3"/>
          <p:cNvSpPr>
            <a:spLocks noGrp="1"/>
          </p:cNvSpPr>
          <p:nvPr>
            <p:ph sz="half" idx="2"/>
          </p:nvPr>
        </p:nvSpPr>
        <p:spPr>
          <a:xfrm>
            <a:off x="839788" y="2514600"/>
            <a:ext cx="5029200" cy="3675063"/>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326188" y="1828800"/>
            <a:ext cx="5029200" cy="685800"/>
          </a:xfrm>
        </p:spPr>
        <p:txBody>
          <a:bodyPr rtlCol="0" anchor="ctr">
            <a:normAutofit/>
          </a:bodyPr>
          <a:lstStyle>
            <a:lvl1pPr marL="0" indent="0" algn="l" rtl="0">
              <a:spcBef>
                <a:spcPts val="100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endParaRPr lang="ru-RU" dirty="0"/>
          </a:p>
        </p:txBody>
      </p:sp>
      <p:sp>
        <p:nvSpPr>
          <p:cNvPr id="6" name="Объект 5"/>
          <p:cNvSpPr>
            <a:spLocks noGrp="1"/>
          </p:cNvSpPr>
          <p:nvPr>
            <p:ph sz="quarter" idx="4"/>
          </p:nvPr>
        </p:nvSpPr>
        <p:spPr>
          <a:xfrm>
            <a:off x="6326188" y="2514600"/>
            <a:ext cx="5029200" cy="3675063"/>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p>
            <a:pPr rtl="0"/>
            <a:fld id="{E9EABB9A-B6F5-44B7-B652-E2C69BDAF4AE}" type="datetime1">
              <a:rPr lang="ru-RU" smtClean="0"/>
              <a:pPr rtl="0"/>
              <a:t>12.02.2015</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p>
            <a:pPr rtl="0"/>
            <a:fld id="{D1881782-1E1D-4A31-963D-713E85B62BEA}" type="datetime1">
              <a:rPr lang="ru-RU" smtClean="0"/>
              <a:pPr rtl="0"/>
              <a:t>12.02.2015</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BC4D3E40-2E7B-439C-8FAF-122AD2312A49}" type="datetime1">
              <a:rPr lang="ru-RU" smtClean="0"/>
              <a:pPr rtl="0"/>
              <a:t>12.02.2015</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0" y="1524000"/>
            <a:ext cx="3429000" cy="1905000"/>
          </a:xfrm>
        </p:spPr>
        <p:txBody>
          <a:bodyPr rtlCol="0" anchor="b">
            <a:normAutofit/>
          </a:bodyPr>
          <a:lstStyle>
            <a:lvl1pPr algn="l" rtl="0">
              <a:defRPr sz="3400"/>
            </a:lvl1pPr>
          </a:lstStyle>
          <a:p>
            <a:pPr rtl="0"/>
            <a:r>
              <a:rPr lang="ru-RU" dirty="0" smtClean="0"/>
              <a:t>Образец заголовка</a:t>
            </a:r>
            <a:endParaRPr lang="ru-RU" dirty="0"/>
          </a:p>
        </p:txBody>
      </p:sp>
      <p:sp>
        <p:nvSpPr>
          <p:cNvPr id="3" name="Объект 2"/>
          <p:cNvSpPr>
            <a:spLocks noGrp="1"/>
          </p:cNvSpPr>
          <p:nvPr>
            <p:ph idx="1"/>
          </p:nvPr>
        </p:nvSpPr>
        <p:spPr>
          <a:xfrm>
            <a:off x="838200" y="685800"/>
            <a:ext cx="6400800" cy="5257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7924800" y="3581400"/>
            <a:ext cx="3429000" cy="1828800"/>
          </a:xfrm>
        </p:spPr>
        <p:txBody>
          <a:bodyPr rtlCol="0"/>
          <a:lstStyle>
            <a:lvl1pPr marL="0" indent="0" algn="l" rtl="0">
              <a:spcBef>
                <a:spcPts val="10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smtClean="0"/>
              <a:t>Образец текста</a:t>
            </a:r>
            <a:endParaRPr lang="ru-RU" dirty="0"/>
          </a:p>
        </p:txBody>
      </p:sp>
      <p:sp>
        <p:nvSpPr>
          <p:cNvPr id="5" name="Дата 4"/>
          <p:cNvSpPr>
            <a:spLocks noGrp="1"/>
          </p:cNvSpPr>
          <p:nvPr>
            <p:ph type="dt" sz="half" idx="10"/>
          </p:nvPr>
        </p:nvSpPr>
        <p:spPr/>
        <p:txBody>
          <a:bodyPr rtlCol="0"/>
          <a:lstStyle/>
          <a:p>
            <a:pPr rtl="0"/>
            <a:fld id="{22DDAADF-E918-40E7-B3B6-BC56D626ECBB}" type="datetime1">
              <a:rPr lang="ru-RU" smtClean="0"/>
              <a:pPr rtl="0"/>
              <a:t>12.02.2015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0" y="1527048"/>
            <a:ext cx="3429000" cy="1901952"/>
          </a:xfrm>
        </p:spPr>
        <p:txBody>
          <a:bodyPr rtlCol="0" anchor="b">
            <a:normAutofit/>
          </a:bodyPr>
          <a:lstStyle>
            <a:lvl1pPr algn="l" rtl="0">
              <a:defRPr sz="3400"/>
            </a:lvl1pPr>
          </a:lstStyle>
          <a:p>
            <a:pPr rtl="0"/>
            <a:r>
              <a:rPr lang="ru-RU" dirty="0" smtClean="0"/>
              <a:t>Образец заголовка</a:t>
            </a:r>
            <a:endParaRPr lang="ru-RU" dirty="0"/>
          </a:p>
        </p:txBody>
      </p:sp>
      <p:sp>
        <p:nvSpPr>
          <p:cNvPr id="3" name="Рисунок 2"/>
          <p:cNvSpPr>
            <a:spLocks noGrp="1"/>
          </p:cNvSpPr>
          <p:nvPr>
            <p:ph type="pic" idx="1"/>
          </p:nvPr>
        </p:nvSpPr>
        <p:spPr>
          <a:xfrm>
            <a:off x="838198" y="685800"/>
            <a:ext cx="6400800" cy="5257800"/>
          </a:xfrm>
        </p:spPr>
        <p:txBody>
          <a:bodyPr rtlCol="0"/>
          <a:lstStyle>
            <a:lvl1pPr marL="0" indent="0" algn="ctr"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ru-RU" dirty="0"/>
          </a:p>
        </p:txBody>
      </p:sp>
      <p:sp>
        <p:nvSpPr>
          <p:cNvPr id="4" name="Текст 3"/>
          <p:cNvSpPr>
            <a:spLocks noGrp="1"/>
          </p:cNvSpPr>
          <p:nvPr>
            <p:ph type="body" sz="half" idx="2"/>
          </p:nvPr>
        </p:nvSpPr>
        <p:spPr>
          <a:xfrm>
            <a:off x="7924800" y="3581400"/>
            <a:ext cx="3428999" cy="1828800"/>
          </a:xfrm>
        </p:spPr>
        <p:txBody>
          <a:bodyPr rtlCol="0"/>
          <a:lstStyle>
            <a:lvl1pPr marL="0" indent="0" algn="l" rtl="0">
              <a:spcBef>
                <a:spcPts val="10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smtClean="0"/>
              <a:t>Образец текста</a:t>
            </a:r>
            <a:endParaRPr lang="ru-RU" dirty="0"/>
          </a:p>
        </p:txBody>
      </p:sp>
      <p:sp>
        <p:nvSpPr>
          <p:cNvPr id="5" name="Дата 4"/>
          <p:cNvSpPr>
            <a:spLocks noGrp="1"/>
          </p:cNvSpPr>
          <p:nvPr>
            <p:ph type="dt" sz="half" idx="10"/>
          </p:nvPr>
        </p:nvSpPr>
        <p:spPr/>
        <p:txBody>
          <a:bodyPr rtlCol="0"/>
          <a:lstStyle/>
          <a:p>
            <a:pPr rtl="0"/>
            <a:fld id="{1B97E35A-1950-4413-A20C-FE5C24BCC22F}" type="datetime1">
              <a:rPr lang="ru-RU" smtClean="0"/>
              <a:pPr rtl="0"/>
              <a:t>12.02.2015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rtl="0">
              <a:defRPr sz="800">
                <a:solidFill>
                  <a:schemeClr val="bg1">
                    <a:lumMod val="40000"/>
                    <a:lumOff val="60000"/>
                  </a:schemeClr>
                </a:solidFill>
              </a:defRPr>
            </a:lvl1pPr>
          </a:lstStyle>
          <a:p>
            <a:fld id="{2123ECA7-178F-48D9-BC4C-9F6413391937}" type="datetime1">
              <a:rPr lang="ru-RU" smtClean="0"/>
              <a:pPr/>
              <a:t>12.02.2015</a:t>
            </a:fld>
            <a:endParaRPr lang="ru-RU" dirty="0"/>
          </a:p>
        </p:txBody>
      </p:sp>
      <p:sp>
        <p:nvSpPr>
          <p:cNvPr id="5" name="Нижний колонтитул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rtl="0">
              <a:defRPr sz="800">
                <a:solidFill>
                  <a:schemeClr val="bg1">
                    <a:lumMod val="40000"/>
                    <a:lumOff val="60000"/>
                  </a:schemeClr>
                </a:solidFill>
              </a:defRPr>
            </a:lvl1pPr>
          </a:lstStyle>
          <a:p>
            <a:pPr rtl="0"/>
            <a:endParaRPr lang="ru-RU" dirty="0"/>
          </a:p>
        </p:txBody>
      </p:sp>
      <p:sp>
        <p:nvSpPr>
          <p:cNvPr id="6" name="Номер слайда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rtl="0">
              <a:defRPr sz="800">
                <a:solidFill>
                  <a:schemeClr val="bg1">
                    <a:lumMod val="40000"/>
                    <a:lumOff val="60000"/>
                  </a:schemeClr>
                </a:solidFill>
              </a:defRPr>
            </a:lvl1pPr>
          </a:lstStyle>
          <a:p>
            <a:r>
              <a:rPr lang="ru-RU" dirty="0" smtClean="0"/>
              <a:t>‹#›</a:t>
            </a:r>
            <a:endParaRPr lang="ru-RU"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Autofit/>
          </a:bodyPr>
          <a:lstStyle/>
          <a:p>
            <a:pPr rtl="0"/>
            <a:r>
              <a:rPr lang="en-US" sz="4000" dirty="0" smtClean="0"/>
              <a:t>Role of Contemporary Art Institutions in the Formation of Territory Tourist Brand </a:t>
            </a:r>
            <a:endParaRPr lang="ru-RU" sz="4000" dirty="0"/>
          </a:p>
        </p:txBody>
      </p:sp>
      <p:sp>
        <p:nvSpPr>
          <p:cNvPr id="3" name="Подзаголовок 2"/>
          <p:cNvSpPr>
            <a:spLocks noGrp="1"/>
          </p:cNvSpPr>
          <p:nvPr>
            <p:ph type="subTitle" idx="1"/>
          </p:nvPr>
        </p:nvSpPr>
        <p:spPr/>
        <p:txBody>
          <a:bodyPr rtlCol="0"/>
          <a:lstStyle/>
          <a:p>
            <a:pPr rtl="0"/>
            <a:r>
              <a:rPr lang="en-US" dirty="0" err="1" smtClean="0"/>
              <a:t>Yulia</a:t>
            </a:r>
            <a:r>
              <a:rPr lang="en-US" dirty="0" smtClean="0"/>
              <a:t> </a:t>
            </a:r>
            <a:r>
              <a:rPr lang="en-US" dirty="0" err="1" smtClean="0"/>
              <a:t>Shulyatyeva</a:t>
            </a:r>
            <a:endParaRPr lang="ru-RU"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24600" cy="1692274"/>
          </a:xfrm>
        </p:spPr>
        <p:txBody>
          <a:bodyPr/>
          <a:lstStyle/>
          <a:p>
            <a:r>
              <a:rPr lang="en-US" dirty="0" smtClean="0"/>
              <a:t>World known Contemporary Art </a:t>
            </a:r>
            <a:r>
              <a:rPr lang="en-US" dirty="0"/>
              <a:t>M</a:t>
            </a:r>
            <a:r>
              <a:rPr lang="en-US" dirty="0" smtClean="0"/>
              <a:t>useums</a:t>
            </a:r>
            <a:endParaRPr lang="ru-RU" dirty="0"/>
          </a:p>
        </p:txBody>
      </p:sp>
      <p:sp>
        <p:nvSpPr>
          <p:cNvPr id="3" name="Объект 2"/>
          <p:cNvSpPr>
            <a:spLocks noGrp="1"/>
          </p:cNvSpPr>
          <p:nvPr>
            <p:ph idx="1"/>
          </p:nvPr>
        </p:nvSpPr>
        <p:spPr>
          <a:xfrm>
            <a:off x="304800" y="2133600"/>
            <a:ext cx="4263961" cy="4495800"/>
          </a:xfrm>
        </p:spPr>
        <p:txBody>
          <a:bodyPr>
            <a:normAutofit/>
          </a:bodyPr>
          <a:lstStyle/>
          <a:p>
            <a:r>
              <a:rPr lang="en-US" sz="2400" dirty="0"/>
              <a:t>London (Tate Modern</a:t>
            </a:r>
            <a:r>
              <a:rPr lang="en-US" sz="2400" dirty="0" smtClean="0"/>
              <a:t>)</a:t>
            </a:r>
          </a:p>
          <a:p>
            <a:r>
              <a:rPr lang="en-US" sz="2400" dirty="0" smtClean="0"/>
              <a:t>Bilbao </a:t>
            </a:r>
            <a:r>
              <a:rPr lang="en-US" sz="2400" dirty="0"/>
              <a:t>(Guggenheim </a:t>
            </a:r>
            <a:r>
              <a:rPr lang="en-US" sz="2400" dirty="0" smtClean="0"/>
              <a:t>Museum)</a:t>
            </a:r>
          </a:p>
          <a:p>
            <a:r>
              <a:rPr lang="en-US" sz="2400" dirty="0" smtClean="0"/>
              <a:t>Paris </a:t>
            </a:r>
            <a:r>
              <a:rPr lang="en-US" sz="2400" dirty="0"/>
              <a:t>(Centre Georges </a:t>
            </a:r>
            <a:r>
              <a:rPr lang="en-US" sz="2400" dirty="0" smtClean="0"/>
              <a:t>Pompidou)</a:t>
            </a:r>
          </a:p>
          <a:p>
            <a:r>
              <a:rPr lang="en-US" sz="2400" dirty="0" smtClean="0"/>
              <a:t>San </a:t>
            </a:r>
            <a:r>
              <a:rPr lang="en-US" sz="2400" dirty="0"/>
              <a:t>Francisco (Museum of Contemporary Art) </a:t>
            </a:r>
            <a:endParaRPr lang="en-US" sz="2400" dirty="0" smtClean="0"/>
          </a:p>
          <a:p>
            <a:r>
              <a:rPr lang="en-US" sz="2400" dirty="0" smtClean="0"/>
              <a:t>and </a:t>
            </a:r>
            <a:r>
              <a:rPr lang="en-US" sz="2400" dirty="0"/>
              <a:t>others</a:t>
            </a:r>
            <a:endParaRPr lang="ru-RU"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210" y="26894"/>
            <a:ext cx="518830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971800"/>
            <a:ext cx="465479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820400" cy="1145224"/>
          </a:xfrm>
        </p:spPr>
        <p:txBody>
          <a:bodyPr/>
          <a:lstStyle/>
          <a:p>
            <a:r>
              <a:rPr lang="en-US" dirty="0" smtClean="0"/>
              <a:t>Branding and contemporary art. Russian experience</a:t>
            </a:r>
            <a:endParaRPr lang="ru-RU" dirty="0"/>
          </a:p>
        </p:txBody>
      </p:sp>
      <p:sp>
        <p:nvSpPr>
          <p:cNvPr id="3" name="Содержимое 2"/>
          <p:cNvSpPr>
            <a:spLocks noGrp="1"/>
          </p:cNvSpPr>
          <p:nvPr>
            <p:ph idx="1"/>
          </p:nvPr>
        </p:nvSpPr>
        <p:spPr/>
        <p:txBody>
          <a:bodyPr>
            <a:normAutofit/>
          </a:bodyPr>
          <a:lstStyle/>
          <a:p>
            <a:r>
              <a:rPr lang="en-US" sz="2400" dirty="0" smtClean="0"/>
              <a:t>One auction house specialized in contemporary art</a:t>
            </a:r>
          </a:p>
          <a:p>
            <a:r>
              <a:rPr lang="en-US" sz="2400" dirty="0" smtClean="0"/>
              <a:t>Nearly 10 museums of contemporary art</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8398565" y="3429000"/>
            <a:ext cx="3793435" cy="1524000"/>
          </a:xfrm>
          <a:prstGeom prst="rect">
            <a:avLst/>
          </a:prstGeom>
          <a:noFill/>
          <a:ln w="9525">
            <a:noFill/>
            <a:miter lim="800000"/>
            <a:headEnd/>
            <a:tailEnd/>
          </a:ln>
        </p:spPr>
      </p:pic>
      <p:sp>
        <p:nvSpPr>
          <p:cNvPr id="1028" name="AutoShape 4" descr="Фестиваль Экспериментальной Анимации и Медиа Искусства linoleum 15-19 августа расписание"/>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371767_html_34004498.gif"/>
          <p:cNvPicPr>
            <a:picLocks noChangeAspect="1"/>
          </p:cNvPicPr>
          <p:nvPr/>
        </p:nvPicPr>
        <p:blipFill>
          <a:blip r:embed="rId3" cstate="print"/>
          <a:stretch>
            <a:fillRect/>
          </a:stretch>
        </p:blipFill>
        <p:spPr>
          <a:xfrm>
            <a:off x="1" y="3429001"/>
            <a:ext cx="2666999" cy="2666999"/>
          </a:xfrm>
          <a:prstGeom prst="rect">
            <a:avLst/>
          </a:prstGeom>
        </p:spPr>
      </p:pic>
      <p:pic>
        <p:nvPicPr>
          <p:cNvPr id="7" name="Рисунок 6" descr="erarta.jpg"/>
          <p:cNvPicPr>
            <a:picLocks noChangeAspect="1"/>
          </p:cNvPicPr>
          <p:nvPr/>
        </p:nvPicPr>
        <p:blipFill>
          <a:blip r:embed="rId4" cstate="print"/>
          <a:stretch>
            <a:fillRect/>
          </a:stretch>
        </p:blipFill>
        <p:spPr>
          <a:xfrm>
            <a:off x="2895600" y="3429000"/>
            <a:ext cx="5229412" cy="266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1353800" cy="1145224"/>
          </a:xfrm>
        </p:spPr>
        <p:txBody>
          <a:bodyPr/>
          <a:lstStyle/>
          <a:p>
            <a:r>
              <a:rPr lang="en-US" dirty="0" smtClean="0"/>
              <a:t>Reasons for unpopularity of contemporary art in Russia</a:t>
            </a:r>
            <a:endParaRPr lang="ru-RU" dirty="0"/>
          </a:p>
        </p:txBody>
      </p:sp>
      <p:sp>
        <p:nvSpPr>
          <p:cNvPr id="3" name="Объект 2"/>
          <p:cNvSpPr>
            <a:spLocks noGrp="1"/>
          </p:cNvSpPr>
          <p:nvPr>
            <p:ph idx="1"/>
          </p:nvPr>
        </p:nvSpPr>
        <p:spPr>
          <a:xfrm>
            <a:off x="762000" y="1825624"/>
            <a:ext cx="10820400" cy="4422775"/>
          </a:xfrm>
        </p:spPr>
        <p:txBody>
          <a:bodyPr>
            <a:normAutofit/>
          </a:bodyPr>
          <a:lstStyle/>
          <a:p>
            <a:pPr lvl="0"/>
            <a:r>
              <a:rPr lang="en-US" sz="2400" dirty="0"/>
              <a:t>The Soviet </a:t>
            </a:r>
            <a:r>
              <a:rPr lang="en-US" sz="2400" dirty="0" smtClean="0"/>
              <a:t>past</a:t>
            </a:r>
            <a:endParaRPr lang="ru-RU" sz="2400" dirty="0"/>
          </a:p>
          <a:p>
            <a:pPr lvl="0"/>
            <a:r>
              <a:rPr lang="en-US" sz="2400" dirty="0"/>
              <a:t>The absence of contemporary art explanation and </a:t>
            </a:r>
            <a:r>
              <a:rPr lang="en-US" sz="2400" dirty="0" smtClean="0"/>
              <a:t>education</a:t>
            </a:r>
            <a:endParaRPr lang="ru-RU" sz="2400" dirty="0"/>
          </a:p>
          <a:p>
            <a:pPr lvl="0"/>
            <a:r>
              <a:rPr lang="en-US" sz="2400" dirty="0"/>
              <a:t>Weak development of art-marketing </a:t>
            </a:r>
            <a:r>
              <a:rPr lang="en-US" sz="2400" dirty="0" smtClean="0"/>
              <a:t>strategies</a:t>
            </a:r>
            <a:endParaRPr lang="ru-RU" sz="2400" dirty="0"/>
          </a:p>
          <a:p>
            <a:pPr lvl="0"/>
            <a:r>
              <a:rPr lang="en-US" sz="2400" dirty="0"/>
              <a:t>Weak support of government and </a:t>
            </a:r>
            <a:r>
              <a:rPr lang="en-US" sz="2400" dirty="0" smtClean="0"/>
              <a:t>locals</a:t>
            </a:r>
            <a:endParaRPr lang="ru-RU" sz="2400" dirty="0"/>
          </a:p>
          <a:p>
            <a:r>
              <a:rPr lang="en-US" sz="2400" dirty="0"/>
              <a:t>Lack of marketing of contemporary art </a:t>
            </a:r>
            <a:r>
              <a:rPr lang="en-US" sz="2400" dirty="0" smtClean="0"/>
              <a:t>institutions</a:t>
            </a:r>
            <a:endParaRPr lang="ru-RU" sz="2400" dirty="0"/>
          </a:p>
        </p:txBody>
      </p:sp>
    </p:spTree>
    <p:extLst>
      <p:ext uri="{BB962C8B-B14F-4D97-AF65-F5344CB8AC3E}">
        <p14:creationId xmlns:p14="http://schemas.microsoft.com/office/powerpoint/2010/main" val="207010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10515600" cy="1145224"/>
          </a:xfrm>
        </p:spPr>
        <p:txBody>
          <a:bodyPr/>
          <a:lstStyle/>
          <a:p>
            <a:r>
              <a:rPr lang="en-US" dirty="0" smtClean="0"/>
              <a:t>Research</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58562547"/>
              </p:ext>
            </p:extLst>
          </p:nvPr>
        </p:nvGraphicFramePr>
        <p:xfrm>
          <a:off x="6934200" y="1600200"/>
          <a:ext cx="609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1600200"/>
            <a:ext cx="7467600" cy="3323987"/>
          </a:xfrm>
          <a:prstGeom prst="rect">
            <a:avLst/>
          </a:prstGeom>
          <a:noFill/>
        </p:spPr>
        <p:txBody>
          <a:bodyPr wrap="square" rtlCol="0">
            <a:spAutoFit/>
          </a:bodyPr>
          <a:lstStyle/>
          <a:p>
            <a:pPr algn="just"/>
            <a:r>
              <a:rPr lang="en-US" sz="2400" dirty="0" smtClean="0">
                <a:solidFill>
                  <a:schemeClr val="accent1">
                    <a:lumMod val="60000"/>
                    <a:lumOff val="40000"/>
                  </a:schemeClr>
                </a:solidFill>
              </a:rPr>
              <a:t>Hypotheses:</a:t>
            </a:r>
          </a:p>
          <a:p>
            <a:pPr marL="285750" indent="-285750" algn="just">
              <a:buFont typeface="Arial" pitchFamily="34" charset="0"/>
              <a:buChar char="•"/>
            </a:pPr>
            <a:r>
              <a:rPr lang="en-US" sz="2400" dirty="0" smtClean="0"/>
              <a:t>Contemporary </a:t>
            </a:r>
            <a:r>
              <a:rPr lang="en-US" sz="2400" dirty="0"/>
              <a:t>art plays insignificant role in destination </a:t>
            </a:r>
            <a:r>
              <a:rPr lang="en-US" sz="2400" dirty="0" smtClean="0"/>
              <a:t>branding of St. Petersburg</a:t>
            </a:r>
            <a:endParaRPr lang="en-US" sz="2400" dirty="0"/>
          </a:p>
          <a:p>
            <a:pPr marL="285750" indent="-285750" algn="just">
              <a:buFont typeface="Arial" pitchFamily="34" charset="0"/>
              <a:buChar char="•"/>
            </a:pPr>
            <a:r>
              <a:rPr lang="en-US" sz="2400" dirty="0" smtClean="0"/>
              <a:t>Contemporary </a:t>
            </a:r>
            <a:r>
              <a:rPr lang="en-US" sz="2400" dirty="0"/>
              <a:t>art is of less interest for Russian tourists than for foreign tourists</a:t>
            </a:r>
          </a:p>
          <a:p>
            <a:pPr marL="285750" indent="-285750" algn="just">
              <a:buFont typeface="Arial" pitchFamily="34" charset="0"/>
              <a:buChar char="•"/>
            </a:pPr>
            <a:r>
              <a:rPr lang="en-US" sz="2400" dirty="0" smtClean="0"/>
              <a:t>Large </a:t>
            </a:r>
            <a:r>
              <a:rPr lang="en-US" sz="2400" dirty="0"/>
              <a:t>well-known museums pay more attention to contemporary art promotion and attraction of </a:t>
            </a:r>
            <a:r>
              <a:rPr lang="en-US" sz="2400" dirty="0" smtClean="0"/>
              <a:t>tourists</a:t>
            </a:r>
            <a:endParaRPr lang="en-US" sz="2400" dirty="0"/>
          </a:p>
          <a:p>
            <a:pPr marL="285750" indent="-285750">
              <a:buFont typeface="Arial" pitchFamily="34" charset="0"/>
              <a:buChar char="•"/>
            </a:pPr>
            <a:endParaRPr lang="ru-RU" dirty="0"/>
          </a:p>
        </p:txBody>
      </p:sp>
    </p:spTree>
    <p:extLst>
      <p:ext uri="{BB962C8B-B14F-4D97-AF65-F5344CB8AC3E}">
        <p14:creationId xmlns:p14="http://schemas.microsoft.com/office/powerpoint/2010/main" val="39935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52400"/>
            <a:ext cx="10515600" cy="1145224"/>
          </a:xfrm>
        </p:spPr>
        <p:txBody>
          <a:bodyPr/>
          <a:lstStyle/>
          <a:p>
            <a:r>
              <a:rPr lang="en-US" dirty="0" smtClean="0"/>
              <a:t>Research methods</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87232950"/>
              </p:ext>
            </p:extLst>
          </p:nvPr>
        </p:nvGraphicFramePr>
        <p:xfrm>
          <a:off x="304800" y="914400"/>
          <a:ext cx="12344400" cy="5565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81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28600"/>
            <a:ext cx="10515600" cy="1145224"/>
          </a:xfrm>
        </p:spPr>
        <p:txBody>
          <a:bodyPr/>
          <a:lstStyle/>
          <a:p>
            <a:r>
              <a:rPr lang="en-US" dirty="0" smtClean="0"/>
              <a:t>Content analysis</a:t>
            </a:r>
            <a:endParaRPr lang="ru-RU" dirty="0"/>
          </a:p>
        </p:txBody>
      </p:sp>
      <p:sp>
        <p:nvSpPr>
          <p:cNvPr id="3" name="Объект 2"/>
          <p:cNvSpPr>
            <a:spLocks noGrp="1"/>
          </p:cNvSpPr>
          <p:nvPr>
            <p:ph idx="1"/>
          </p:nvPr>
        </p:nvSpPr>
        <p:spPr>
          <a:xfrm>
            <a:off x="685800" y="1066800"/>
            <a:ext cx="10744200" cy="1146175"/>
          </a:xfrm>
        </p:spPr>
        <p:txBody>
          <a:bodyPr>
            <a:normAutofit fontScale="92500" lnSpcReduction="10000"/>
          </a:bodyPr>
          <a:lstStyle/>
          <a:p>
            <a:pPr marL="0" indent="0">
              <a:buNone/>
            </a:pPr>
            <a:r>
              <a:rPr lang="en-US" sz="2400" dirty="0" smtClean="0"/>
              <a:t>Search for: contemporary</a:t>
            </a:r>
            <a:r>
              <a:rPr lang="en-US" sz="2400" dirty="0"/>
              <a:t>, contemporary art, contemporary museum, art gallery, art center, underground, nonconformist, </a:t>
            </a:r>
            <a:r>
              <a:rPr lang="en-US" sz="2400" dirty="0" smtClean="0"/>
              <a:t>creative</a:t>
            </a:r>
            <a:r>
              <a:rPr lang="en-US" sz="2400" dirty="0"/>
              <a:t>, </a:t>
            </a:r>
            <a:r>
              <a:rPr lang="en-US" sz="2400" dirty="0" smtClean="0"/>
              <a:t>innovation</a:t>
            </a:r>
          </a:p>
          <a:p>
            <a:pPr marL="0" indent="0">
              <a:buNone/>
            </a:pPr>
            <a:r>
              <a:rPr lang="en-US" dirty="0" smtClean="0"/>
              <a:t> </a:t>
            </a:r>
            <a:endParaRPr lang="ru-RU" dirty="0"/>
          </a:p>
        </p:txBody>
      </p:sp>
      <p:graphicFrame>
        <p:nvGraphicFramePr>
          <p:cNvPr id="4" name="Схема 3"/>
          <p:cNvGraphicFramePr/>
          <p:nvPr>
            <p:extLst>
              <p:ext uri="{D42A27DB-BD31-4B8C-83A1-F6EECF244321}">
                <p14:modId xmlns:p14="http://schemas.microsoft.com/office/powerpoint/2010/main" val="2876723222"/>
              </p:ext>
            </p:extLst>
          </p:nvPr>
        </p:nvGraphicFramePr>
        <p:xfrm>
          <a:off x="381000" y="1981200"/>
          <a:ext cx="10820400" cy="4385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00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4800"/>
            <a:ext cx="10515600" cy="1145224"/>
          </a:xfrm>
        </p:spPr>
        <p:txBody>
          <a:bodyPr/>
          <a:lstStyle/>
          <a:p>
            <a:r>
              <a:rPr lang="en-US" dirty="0" smtClean="0"/>
              <a:t>Criterion for the choice of experts</a:t>
            </a:r>
            <a:endParaRPr lang="ru-RU" dirty="0"/>
          </a:p>
        </p:txBody>
      </p:sp>
      <p:sp>
        <p:nvSpPr>
          <p:cNvPr id="3" name="Объект 2"/>
          <p:cNvSpPr>
            <a:spLocks noGrp="1"/>
          </p:cNvSpPr>
          <p:nvPr>
            <p:ph idx="1"/>
          </p:nvPr>
        </p:nvSpPr>
        <p:spPr>
          <a:xfrm>
            <a:off x="609600" y="990600"/>
            <a:ext cx="11506200" cy="6248400"/>
          </a:xfrm>
        </p:spPr>
        <p:txBody>
          <a:bodyPr>
            <a:noAutofit/>
          </a:bodyPr>
          <a:lstStyle/>
          <a:p>
            <a:r>
              <a:rPr lang="en-US" sz="2100" dirty="0" smtClean="0"/>
              <a:t>Working with contemporary art </a:t>
            </a:r>
          </a:p>
          <a:p>
            <a:r>
              <a:rPr lang="en-US" sz="2100" dirty="0" smtClean="0"/>
              <a:t>Stable organization of exhibitions</a:t>
            </a:r>
          </a:p>
          <a:p>
            <a:r>
              <a:rPr lang="en-US" sz="2100" dirty="0" smtClean="0"/>
              <a:t>History and scale</a:t>
            </a:r>
          </a:p>
          <a:p>
            <a:r>
              <a:rPr lang="en-US" sz="2100" dirty="0" smtClean="0"/>
              <a:t>Creative approach towards organization of art spaces</a:t>
            </a:r>
          </a:p>
          <a:p>
            <a:r>
              <a:rPr lang="en-US" sz="2100" dirty="0" smtClean="0"/>
              <a:t>High level of publicity</a:t>
            </a:r>
          </a:p>
          <a:p>
            <a:r>
              <a:rPr lang="en-US" sz="2100" dirty="0" smtClean="0"/>
              <a:t>Focus both on locals and on tourists attention</a:t>
            </a:r>
          </a:p>
          <a:p>
            <a:r>
              <a:rPr lang="en-US" sz="2100" dirty="0" smtClean="0"/>
              <a:t>Cooperation with leading art experts and critics and leading museums of city or country</a:t>
            </a:r>
          </a:p>
          <a:p>
            <a:r>
              <a:rPr lang="en-US" sz="2100" dirty="0" smtClean="0"/>
              <a:t>Participation in the cultural and educational programs</a:t>
            </a:r>
          </a:p>
          <a:p>
            <a:r>
              <a:rPr lang="en-US" sz="2100" dirty="0" smtClean="0"/>
              <a:t>Vigorous activity in the framework of different art projects</a:t>
            </a:r>
          </a:p>
          <a:p>
            <a:r>
              <a:rPr lang="en-US" sz="2100" dirty="0" smtClean="0"/>
              <a:t>Focus on European art practice</a:t>
            </a:r>
          </a:p>
          <a:p>
            <a:r>
              <a:rPr lang="en-US" sz="2100" dirty="0" smtClean="0"/>
              <a:t>Activity on international level</a:t>
            </a:r>
          </a:p>
        </p:txBody>
      </p:sp>
    </p:spTree>
    <p:extLst>
      <p:ext uri="{BB962C8B-B14F-4D97-AF65-F5344CB8AC3E}">
        <p14:creationId xmlns:p14="http://schemas.microsoft.com/office/powerpoint/2010/main" val="24911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11506200" cy="1145224"/>
          </a:xfrm>
        </p:spPr>
        <p:txBody>
          <a:bodyPr/>
          <a:lstStyle/>
          <a:p>
            <a:r>
              <a:rPr lang="en-US" dirty="0" smtClean="0"/>
              <a:t>Contemporary Visual Art Institutions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613406210"/>
              </p:ext>
            </p:extLst>
          </p:nvPr>
        </p:nvGraphicFramePr>
        <p:xfrm>
          <a:off x="381000" y="1295400"/>
          <a:ext cx="1165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5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10515600" cy="1145224"/>
          </a:xfrm>
        </p:spPr>
        <p:txBody>
          <a:bodyPr/>
          <a:lstStyle/>
          <a:p>
            <a:r>
              <a:rPr lang="en-US" dirty="0" smtClean="0"/>
              <a:t>Contemporary Visual Art Institutions. Situation in St. Petersburg</a:t>
            </a:r>
            <a:endParaRPr lang="ru-RU" dirty="0"/>
          </a:p>
        </p:txBody>
      </p:sp>
      <p:sp>
        <p:nvSpPr>
          <p:cNvPr id="3" name="Объект 2"/>
          <p:cNvSpPr>
            <a:spLocks noGrp="1"/>
          </p:cNvSpPr>
          <p:nvPr>
            <p:ph idx="1"/>
          </p:nvPr>
        </p:nvSpPr>
        <p:spPr/>
        <p:txBody>
          <a:bodyPr/>
          <a:lstStyle/>
          <a:p>
            <a:endParaRPr lang="ru-RU" dirty="0"/>
          </a:p>
        </p:txBody>
      </p:sp>
      <p:graphicFrame>
        <p:nvGraphicFramePr>
          <p:cNvPr id="4" name="Объект 4"/>
          <p:cNvGraphicFramePr>
            <a:graphicFrameLocks/>
          </p:cNvGraphicFramePr>
          <p:nvPr>
            <p:extLst>
              <p:ext uri="{D42A27DB-BD31-4B8C-83A1-F6EECF244321}">
                <p14:modId xmlns:p14="http://schemas.microsoft.com/office/powerpoint/2010/main" val="3613406210"/>
              </p:ext>
            </p:extLst>
          </p:nvPr>
        </p:nvGraphicFramePr>
        <p:xfrm>
          <a:off x="381000" y="990600"/>
          <a:ext cx="11811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50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Potential results. Content Analysis</a:t>
            </a:r>
            <a:endParaRPr lang="ru-RU" dirty="0"/>
          </a:p>
        </p:txBody>
      </p:sp>
      <p:sp>
        <p:nvSpPr>
          <p:cNvPr id="3" name="Объект 2"/>
          <p:cNvSpPr>
            <a:spLocks noGrp="1"/>
          </p:cNvSpPr>
          <p:nvPr>
            <p:ph idx="1"/>
          </p:nvPr>
        </p:nvSpPr>
        <p:spPr/>
        <p:txBody>
          <a:bodyPr>
            <a:normAutofit fontScale="92500" lnSpcReduction="20000"/>
          </a:bodyPr>
          <a:lstStyle/>
          <a:p>
            <a:pPr lvl="0"/>
            <a:r>
              <a:rPr lang="en-US" sz="2400" b="1" dirty="0"/>
              <a:t>Contemporary art plays insignificant role in destination </a:t>
            </a:r>
            <a:r>
              <a:rPr lang="en-US" sz="2400" b="1" dirty="0" smtClean="0"/>
              <a:t>branding</a:t>
            </a:r>
          </a:p>
          <a:p>
            <a:pPr marL="0" lvl="0" indent="0">
              <a:buNone/>
            </a:pPr>
            <a:r>
              <a:rPr lang="en-US" sz="2400" dirty="0" smtClean="0"/>
              <a:t>Local tourist agencies</a:t>
            </a:r>
          </a:p>
          <a:p>
            <a:pPr marL="0" lvl="0" indent="0">
              <a:buNone/>
            </a:pPr>
            <a:r>
              <a:rPr lang="en-US" sz="2400" dirty="0" smtClean="0"/>
              <a:t>Government programs</a:t>
            </a:r>
          </a:p>
          <a:p>
            <a:pPr marL="0" lvl="0" indent="0">
              <a:buNone/>
            </a:pPr>
            <a:r>
              <a:rPr lang="en-US" sz="2400" dirty="0" smtClean="0"/>
              <a:t>Entertainment sites</a:t>
            </a:r>
            <a:endParaRPr lang="ru-RU" sz="2400" dirty="0"/>
          </a:p>
          <a:p>
            <a:pPr lvl="0"/>
            <a:r>
              <a:rPr lang="en-US" sz="2400" b="1" dirty="0"/>
              <a:t>Contemporary art is of less interest for Russian tourists than for foreign </a:t>
            </a:r>
            <a:r>
              <a:rPr lang="en-US" sz="2400" b="1" dirty="0" smtClean="0"/>
              <a:t>tourists</a:t>
            </a:r>
          </a:p>
          <a:p>
            <a:pPr marL="0" lvl="0" indent="0">
              <a:buNone/>
            </a:pPr>
            <a:r>
              <a:rPr lang="en-US" sz="2400" dirty="0" smtClean="0"/>
              <a:t>Foreign tourist agencies VS Domestic tourist agencies</a:t>
            </a:r>
            <a:endParaRPr lang="ru-RU" sz="2400" dirty="0"/>
          </a:p>
          <a:p>
            <a:pPr lvl="0"/>
            <a:r>
              <a:rPr lang="en-US" sz="2400" b="1" dirty="0"/>
              <a:t>Large well-known museums pay more attention to contemporary art promotion and attraction of </a:t>
            </a:r>
            <a:r>
              <a:rPr lang="en-US" sz="2400" b="1" dirty="0" smtClean="0"/>
              <a:t>tourists</a:t>
            </a:r>
            <a:endParaRPr lang="en-US" sz="2400" b="1" dirty="0"/>
          </a:p>
          <a:p>
            <a:pPr marL="0" lvl="0" indent="0">
              <a:buNone/>
            </a:pPr>
            <a:r>
              <a:rPr lang="en-US" sz="2400" dirty="0" smtClean="0"/>
              <a:t>Entertainment sites</a:t>
            </a:r>
            <a:endParaRPr lang="ru-RU" sz="2400" dirty="0"/>
          </a:p>
          <a:p>
            <a:pPr marL="0" indent="0">
              <a:buNone/>
            </a:pPr>
            <a:endParaRPr lang="ru-RU" dirty="0"/>
          </a:p>
        </p:txBody>
      </p:sp>
    </p:spTree>
    <p:extLst>
      <p:ext uri="{BB962C8B-B14F-4D97-AF65-F5344CB8AC3E}">
        <p14:creationId xmlns:p14="http://schemas.microsoft.com/office/powerpoint/2010/main" val="42595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is branding?</a:t>
            </a:r>
            <a:endParaRPr lang="ru-RU" dirty="0"/>
          </a:p>
        </p:txBody>
      </p:sp>
      <p:sp>
        <p:nvSpPr>
          <p:cNvPr id="3" name="Объект 2"/>
          <p:cNvSpPr>
            <a:spLocks noGrp="1"/>
          </p:cNvSpPr>
          <p:nvPr>
            <p:ph idx="1"/>
          </p:nvPr>
        </p:nvSpPr>
        <p:spPr>
          <a:xfrm>
            <a:off x="381000" y="1825625"/>
            <a:ext cx="6172200" cy="3965575"/>
          </a:xfrm>
        </p:spPr>
        <p:txBody>
          <a:bodyPr/>
          <a:lstStyle/>
          <a:p>
            <a:pPr marL="0" indent="0">
              <a:buNone/>
            </a:pPr>
            <a:r>
              <a:rPr lang="en-US" sz="2500" b="1" dirty="0" smtClean="0"/>
              <a:t>The aim</a:t>
            </a:r>
            <a:r>
              <a:rPr lang="en-US" sz="2500" b="1" dirty="0"/>
              <a:t>:  </a:t>
            </a:r>
            <a:r>
              <a:rPr lang="en-US" sz="2500" dirty="0" smtClean="0"/>
              <a:t>to maximize </a:t>
            </a:r>
            <a:r>
              <a:rPr lang="en-US" sz="2500" dirty="0"/>
              <a:t>product or service value and create consumers’ aptitude and loyalty to it </a:t>
            </a:r>
            <a:endParaRPr lang="en-US" sz="2500" dirty="0" smtClean="0"/>
          </a:p>
          <a:p>
            <a:pPr marL="0" indent="0" algn="r">
              <a:buNone/>
            </a:pPr>
            <a:r>
              <a:rPr lang="en-US" sz="2500" dirty="0" smtClean="0"/>
              <a:t>Knox </a:t>
            </a:r>
            <a:r>
              <a:rPr lang="en-US" sz="2500" dirty="0"/>
              <a:t>and </a:t>
            </a:r>
            <a:r>
              <a:rPr lang="en-US" sz="2500" dirty="0" err="1"/>
              <a:t>Bickerton</a:t>
            </a:r>
            <a:r>
              <a:rPr lang="en-US" sz="2500" dirty="0"/>
              <a:t> </a:t>
            </a:r>
            <a:r>
              <a:rPr lang="en-US" sz="2500" dirty="0" smtClean="0"/>
              <a:t>2003</a:t>
            </a:r>
          </a:p>
          <a:p>
            <a:pPr marL="0" indent="0">
              <a:buNone/>
            </a:pPr>
            <a:endParaRPr lang="ru-RU" dirty="0"/>
          </a:p>
        </p:txBody>
      </p:sp>
      <p:pic>
        <p:nvPicPr>
          <p:cNvPr id="1026" name="Picture 2" descr="E:\Временная\Конференция\компоненты бренд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845" y="8965"/>
            <a:ext cx="3990975" cy="637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4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81000"/>
            <a:ext cx="10820400" cy="1463674"/>
          </a:xfrm>
        </p:spPr>
        <p:txBody>
          <a:bodyPr>
            <a:normAutofit/>
          </a:bodyPr>
          <a:lstStyle/>
          <a:p>
            <a:r>
              <a:rPr lang="en-US" dirty="0" smtClean="0"/>
              <a:t>Potential results</a:t>
            </a:r>
            <a:br>
              <a:rPr lang="en-US" dirty="0" smtClean="0"/>
            </a:br>
            <a:endParaRPr lang="ru-RU" dirty="0"/>
          </a:p>
        </p:txBody>
      </p:sp>
      <p:graphicFrame>
        <p:nvGraphicFramePr>
          <p:cNvPr id="4" name="Схема 3"/>
          <p:cNvGraphicFramePr/>
          <p:nvPr>
            <p:extLst>
              <p:ext uri="{D42A27DB-BD31-4B8C-83A1-F6EECF244321}">
                <p14:modId xmlns:p14="http://schemas.microsoft.com/office/powerpoint/2010/main" val="1793035752"/>
              </p:ext>
            </p:extLst>
          </p:nvPr>
        </p:nvGraphicFramePr>
        <p:xfrm>
          <a:off x="304800" y="762000"/>
          <a:ext cx="11582400" cy="572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91845927"/>
              </p:ext>
            </p:extLst>
          </p:nvPr>
        </p:nvGraphicFramePr>
        <p:xfrm>
          <a:off x="228600" y="228600"/>
          <a:ext cx="11582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5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26381960"/>
              </p:ext>
            </p:extLst>
          </p:nvPr>
        </p:nvGraphicFramePr>
        <p:xfrm>
          <a:off x="152400" y="0"/>
          <a:ext cx="11582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5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Limitations of research</a:t>
            </a:r>
            <a:endParaRPr lang="ru-RU" dirty="0"/>
          </a:p>
        </p:txBody>
      </p:sp>
      <p:sp>
        <p:nvSpPr>
          <p:cNvPr id="3" name="Содержимое 2"/>
          <p:cNvSpPr>
            <a:spLocks noGrp="1"/>
          </p:cNvSpPr>
          <p:nvPr>
            <p:ph idx="1"/>
          </p:nvPr>
        </p:nvSpPr>
        <p:spPr/>
        <p:txBody>
          <a:bodyPr/>
          <a:lstStyle/>
          <a:p>
            <a:r>
              <a:rPr lang="en-US" sz="2400" dirty="0" smtClean="0"/>
              <a:t>Difficulties in access to some experts</a:t>
            </a:r>
          </a:p>
          <a:p>
            <a:r>
              <a:rPr lang="en-US" sz="2400" dirty="0" smtClean="0"/>
              <a:t>Difficulties of assessment of the market on a full scale</a:t>
            </a:r>
          </a:p>
          <a:p>
            <a:r>
              <a:rPr lang="en-US" sz="2400" dirty="0" smtClean="0"/>
              <a:t>Subjective approach in the assessment of  market </a:t>
            </a:r>
          </a:p>
          <a:p>
            <a:endParaRPr lang="en-US" dirty="0" smtClean="0"/>
          </a:p>
          <a:p>
            <a:endParaRPr lang="en-US" dirty="0" smtClean="0"/>
          </a:p>
          <a:p>
            <a:endParaRPr lang="en-US"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Future  research</a:t>
            </a:r>
            <a:endParaRPr lang="ru-RU" dirty="0"/>
          </a:p>
        </p:txBody>
      </p:sp>
      <p:sp>
        <p:nvSpPr>
          <p:cNvPr id="3" name="Объект 2"/>
          <p:cNvSpPr>
            <a:spLocks noGrp="1"/>
          </p:cNvSpPr>
          <p:nvPr>
            <p:ph idx="1"/>
          </p:nvPr>
        </p:nvSpPr>
        <p:spPr>
          <a:xfrm>
            <a:off x="838200" y="1825625"/>
            <a:ext cx="10439400" cy="4270375"/>
          </a:xfrm>
        </p:spPr>
        <p:txBody>
          <a:bodyPr/>
          <a:lstStyle/>
          <a:p>
            <a:r>
              <a:rPr lang="en-US" sz="2400" dirty="0" smtClean="0"/>
              <a:t>Extending the studied market segment :</a:t>
            </a:r>
          </a:p>
          <a:p>
            <a:pPr lvl="1"/>
            <a:r>
              <a:rPr lang="en-US" sz="2400" dirty="0" smtClean="0"/>
              <a:t>Institutions</a:t>
            </a:r>
          </a:p>
          <a:p>
            <a:pPr lvl="1"/>
            <a:r>
              <a:rPr lang="en-US" sz="2400" dirty="0" smtClean="0"/>
              <a:t>Geography</a:t>
            </a:r>
          </a:p>
          <a:p>
            <a:r>
              <a:rPr lang="en-US" sz="2400" dirty="0" smtClean="0"/>
              <a:t>Developing of more perfect research methods (survey, scripts for content analysis)</a:t>
            </a:r>
          </a:p>
          <a:p>
            <a:r>
              <a:rPr lang="en-US" sz="2400" dirty="0" smtClean="0"/>
              <a:t>Developing of city map or city excursion routes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5475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38400"/>
            <a:ext cx="10515600" cy="1145224"/>
          </a:xfrm>
        </p:spPr>
        <p:txBody>
          <a:bodyPr/>
          <a:lstStyle/>
          <a:p>
            <a:pPr algn="ctr"/>
            <a:r>
              <a:rPr lang="en-US" dirty="0" smtClean="0"/>
              <a:t>Thank You for attention!</a:t>
            </a:r>
            <a:endParaRPr lang="ru-RU" dirty="0"/>
          </a:p>
        </p:txBody>
      </p:sp>
    </p:spTree>
    <p:extLst>
      <p:ext uri="{BB962C8B-B14F-4D97-AF65-F5344CB8AC3E}">
        <p14:creationId xmlns:p14="http://schemas.microsoft.com/office/powerpoint/2010/main" val="315888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Place branding is…</a:t>
            </a:r>
            <a:endParaRPr lang="ru-RU" dirty="0"/>
          </a:p>
        </p:txBody>
      </p:sp>
      <p:sp>
        <p:nvSpPr>
          <p:cNvPr id="3" name="Объект 2"/>
          <p:cNvSpPr>
            <a:spLocks noGrp="1"/>
          </p:cNvSpPr>
          <p:nvPr>
            <p:ph idx="1"/>
          </p:nvPr>
        </p:nvSpPr>
        <p:spPr/>
        <p:txBody>
          <a:bodyPr>
            <a:normAutofit/>
          </a:bodyPr>
          <a:lstStyle/>
          <a:p>
            <a:pPr marL="0" indent="0">
              <a:buNone/>
            </a:pPr>
            <a:r>
              <a:rPr lang="en-US" sz="2400" dirty="0" smtClean="0"/>
              <a:t>the totality of the thoughts, feelings, associations and expectations that come to mind when a prospect or consumer is exposed to an entity's name, logo, products, services, events, or any design or symbol representing them</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657600"/>
            <a:ext cx="1238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10000"/>
            <a:ext cx="2159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276600"/>
            <a:ext cx="2066925" cy="111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5181600"/>
            <a:ext cx="5334000" cy="69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82" t="14589" r="36233" b="11056"/>
          <a:stretch/>
        </p:blipFill>
        <p:spPr bwMode="auto">
          <a:xfrm>
            <a:off x="10134600" y="2895600"/>
            <a:ext cx="1752600" cy="299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77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Country with powerful brand</a:t>
            </a:r>
            <a:endParaRPr lang="ru-RU" dirty="0"/>
          </a:p>
        </p:txBody>
      </p:sp>
      <p:sp>
        <p:nvSpPr>
          <p:cNvPr id="3" name="Объект 2"/>
          <p:cNvSpPr>
            <a:spLocks noGrp="1"/>
          </p:cNvSpPr>
          <p:nvPr>
            <p:ph idx="1"/>
          </p:nvPr>
        </p:nvSpPr>
        <p:spPr>
          <a:xfrm>
            <a:off x="838200" y="1825624"/>
            <a:ext cx="10972800" cy="4651375"/>
          </a:xfrm>
        </p:spPr>
        <p:txBody>
          <a:bodyPr>
            <a:normAutofit lnSpcReduction="10000"/>
          </a:bodyPr>
          <a:lstStyle/>
          <a:p>
            <a:r>
              <a:rPr lang="en-US" sz="2500" dirty="0" smtClean="0"/>
              <a:t>Clearer </a:t>
            </a:r>
            <a:r>
              <a:rPr lang="en-US" sz="2500" dirty="0"/>
              <a:t>domestic agreement on national identity and societal goals</a:t>
            </a:r>
            <a:endParaRPr lang="ru-RU" sz="2500" dirty="0"/>
          </a:p>
          <a:p>
            <a:r>
              <a:rPr lang="en-US" sz="2500" dirty="0" smtClean="0"/>
              <a:t>A </a:t>
            </a:r>
            <a:r>
              <a:rPr lang="en-US" sz="2500" dirty="0"/>
              <a:t>climate where innovation is prized and practiced</a:t>
            </a:r>
            <a:endParaRPr lang="ru-RU" sz="2500" dirty="0"/>
          </a:p>
          <a:p>
            <a:r>
              <a:rPr lang="en-US" sz="2500" dirty="0" smtClean="0"/>
              <a:t>More </a:t>
            </a:r>
            <a:r>
              <a:rPr lang="en-US" sz="2500" dirty="0"/>
              <a:t>effective investment promotion</a:t>
            </a:r>
            <a:endParaRPr lang="ru-RU" sz="2500" dirty="0"/>
          </a:p>
          <a:p>
            <a:r>
              <a:rPr lang="en-US" sz="2500" dirty="0" smtClean="0"/>
              <a:t>More </a:t>
            </a:r>
            <a:r>
              <a:rPr lang="en-US" sz="2500" dirty="0"/>
              <a:t>effective tourism and business travel promotion</a:t>
            </a:r>
            <a:endParaRPr lang="ru-RU" sz="2500" dirty="0"/>
          </a:p>
          <a:p>
            <a:r>
              <a:rPr lang="en-US" sz="2500" dirty="0" smtClean="0"/>
              <a:t>A </a:t>
            </a:r>
            <a:r>
              <a:rPr lang="en-US" sz="2500" dirty="0"/>
              <a:t>healthier ‘country of origin effect’ for exporters of goods and services</a:t>
            </a:r>
            <a:endParaRPr lang="ru-RU" sz="2500" dirty="0"/>
          </a:p>
          <a:p>
            <a:r>
              <a:rPr lang="en-US" sz="2500" dirty="0" smtClean="0"/>
              <a:t>Greater </a:t>
            </a:r>
            <a:r>
              <a:rPr lang="en-US" sz="2500" dirty="0"/>
              <a:t>profile in the international media</a:t>
            </a:r>
            <a:endParaRPr lang="ru-RU" sz="2500" dirty="0"/>
          </a:p>
          <a:p>
            <a:r>
              <a:rPr lang="en-US" sz="2500" dirty="0" smtClean="0"/>
              <a:t>Simpler </a:t>
            </a:r>
            <a:r>
              <a:rPr lang="en-US" sz="2500" dirty="0"/>
              <a:t>accession into other regional and global bodies and associations</a:t>
            </a:r>
            <a:endParaRPr lang="ru-RU" sz="2500" dirty="0"/>
          </a:p>
          <a:p>
            <a:r>
              <a:rPr lang="en-US" sz="2500" dirty="0" smtClean="0"/>
              <a:t>More </a:t>
            </a:r>
            <a:r>
              <a:rPr lang="en-US" sz="2500" dirty="0"/>
              <a:t>productive cultural relations with other countries and </a:t>
            </a:r>
            <a:r>
              <a:rPr lang="en-US" sz="2500" dirty="0" smtClean="0"/>
              <a:t>regions</a:t>
            </a:r>
          </a:p>
          <a:p>
            <a:pPr marL="0" indent="0" algn="r">
              <a:buNone/>
            </a:pPr>
            <a:endParaRPr lang="en-US" sz="2500" dirty="0" smtClean="0"/>
          </a:p>
        </p:txBody>
      </p:sp>
    </p:spTree>
    <p:extLst>
      <p:ext uri="{BB962C8B-B14F-4D97-AF65-F5344CB8AC3E}">
        <p14:creationId xmlns:p14="http://schemas.microsoft.com/office/powerpoint/2010/main" val="16631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33400"/>
            <a:ext cx="10515600" cy="1145224"/>
          </a:xfrm>
        </p:spPr>
        <p:txBody>
          <a:bodyPr/>
          <a:lstStyle/>
          <a:p>
            <a:r>
              <a:rPr lang="en-US" dirty="0" smtClean="0"/>
              <a:t>What is contemporary art?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16549"/>
            <a:ext cx="5638800" cy="347726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95835"/>
            <a:ext cx="5410200" cy="4057650"/>
          </a:xfrm>
          <a:prstGeom prst="rect">
            <a:avLst/>
          </a:prstGeom>
        </p:spPr>
      </p:pic>
    </p:spTree>
    <p:extLst>
      <p:ext uri="{BB962C8B-B14F-4D97-AF65-F5344CB8AC3E}">
        <p14:creationId xmlns:p14="http://schemas.microsoft.com/office/powerpoint/2010/main" val="15395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10515600" cy="1145224"/>
          </a:xfrm>
        </p:spPr>
        <p:txBody>
          <a:bodyPr/>
          <a:lstStyle/>
          <a:p>
            <a:r>
              <a:rPr lang="en-US" dirty="0" smtClean="0"/>
              <a:t>What is contemporary art? </a:t>
            </a: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3065375813"/>
              </p:ext>
            </p:extLst>
          </p:nvPr>
        </p:nvGraphicFramePr>
        <p:xfrm>
          <a:off x="8965" y="2057400"/>
          <a:ext cx="8763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1097392939"/>
              </p:ext>
            </p:extLst>
          </p:nvPr>
        </p:nvGraphicFramePr>
        <p:xfrm>
          <a:off x="5791200" y="838200"/>
          <a:ext cx="6400800" cy="1941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8600" y="4413286"/>
            <a:ext cx="4343400" cy="24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23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10972800" cy="1145224"/>
          </a:xfrm>
        </p:spPr>
        <p:txBody>
          <a:bodyPr/>
          <a:lstStyle/>
          <a:p>
            <a:r>
              <a:rPr lang="en-US" dirty="0" smtClean="0"/>
              <a:t>Branding and contemporary art. Foreign experience</a:t>
            </a:r>
            <a:endParaRPr lang="ru-RU" dirty="0"/>
          </a:p>
        </p:txBody>
      </p:sp>
      <p:graphicFrame>
        <p:nvGraphicFramePr>
          <p:cNvPr id="4" name="Схема 3"/>
          <p:cNvGraphicFramePr/>
          <p:nvPr>
            <p:extLst>
              <p:ext uri="{D42A27DB-BD31-4B8C-83A1-F6EECF244321}">
                <p14:modId xmlns:p14="http://schemas.microsoft.com/office/powerpoint/2010/main" val="4137465441"/>
              </p:ext>
            </p:extLst>
          </p:nvPr>
        </p:nvGraphicFramePr>
        <p:xfrm>
          <a:off x="1828800" y="1524000"/>
          <a:ext cx="7315200" cy="465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72612"/>
            <a:ext cx="10896600" cy="1145224"/>
          </a:xfrm>
        </p:spPr>
        <p:txBody>
          <a:bodyPr/>
          <a:lstStyle/>
          <a:p>
            <a:r>
              <a:rPr lang="en-US" dirty="0" smtClean="0"/>
              <a:t>The leaders of sales on contemporary art market</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08049976"/>
              </p:ext>
            </p:extLst>
          </p:nvPr>
        </p:nvGraphicFramePr>
        <p:xfrm>
          <a:off x="4482" y="990600"/>
          <a:ext cx="12187518" cy="5507480"/>
        </p:xfrm>
        <a:graphic>
          <a:graphicData uri="http://schemas.openxmlformats.org/drawingml/2006/table">
            <a:tbl>
              <a:tblPr firstRow="1" bandRow="1">
                <a:tableStyleId>{3B4B98B0-60AC-42C2-AFA5-B58CD77FA1E5}</a:tableStyleId>
              </a:tblPr>
              <a:tblGrid>
                <a:gridCol w="3002091"/>
                <a:gridCol w="3241827"/>
                <a:gridCol w="5943600"/>
              </a:tblGrid>
              <a:tr h="850862">
                <a:tc>
                  <a:txBody>
                    <a:bodyPr/>
                    <a:lstStyle/>
                    <a:p>
                      <a:r>
                        <a:rPr lang="en-US" sz="2400" dirty="0" smtClean="0"/>
                        <a:t>Place</a:t>
                      </a:r>
                      <a:endParaRPr lang="ru-RU" sz="2400" dirty="0"/>
                    </a:p>
                  </a:txBody>
                  <a:tcPr/>
                </a:tc>
                <a:tc>
                  <a:txBody>
                    <a:bodyPr/>
                    <a:lstStyle/>
                    <a:p>
                      <a:r>
                        <a:rPr lang="en-US" sz="2400" dirty="0" smtClean="0"/>
                        <a:t>Country</a:t>
                      </a:r>
                      <a:endParaRPr lang="ru-RU" sz="2400" dirty="0"/>
                    </a:p>
                  </a:txBody>
                  <a:tcPr/>
                </a:tc>
                <a:tc>
                  <a:txBody>
                    <a:bodyPr/>
                    <a:lstStyle/>
                    <a:p>
                      <a:r>
                        <a:rPr lang="en-US" sz="2400" dirty="0" smtClean="0"/>
                        <a:t>Volume, million euro</a:t>
                      </a:r>
                      <a:endParaRPr lang="ru-RU" sz="2400" dirty="0"/>
                    </a:p>
                  </a:txBody>
                  <a:tcPr/>
                </a:tc>
              </a:tr>
              <a:tr h="466602">
                <a:tc>
                  <a:txBody>
                    <a:bodyPr/>
                    <a:lstStyle/>
                    <a:p>
                      <a:r>
                        <a:rPr lang="en-US" sz="2400" dirty="0" smtClean="0"/>
                        <a:t>1</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China</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601</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2</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USA</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552</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3</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Great Britain</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231</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4</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France</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26,3</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5</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Germany</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10,9</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6</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Taiwan</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9,9</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7</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Australia</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5,2</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8</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Singapore</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5</a:t>
                      </a:r>
                      <a:endParaRPr lang="ru-RU" sz="2400" dirty="0">
                        <a:effectLst/>
                        <a:latin typeface="Calibri"/>
                        <a:ea typeface="Calibri"/>
                        <a:cs typeface="Times New Roman"/>
                      </a:endParaRPr>
                    </a:p>
                  </a:txBody>
                  <a:tcPr marL="68580" marR="68580" marT="0" marB="0"/>
                </a:tc>
              </a:tr>
              <a:tr h="466602">
                <a:tc>
                  <a:txBody>
                    <a:bodyPr/>
                    <a:lstStyle/>
                    <a:p>
                      <a:r>
                        <a:rPr lang="en-US" sz="2400" dirty="0" smtClean="0"/>
                        <a:t>9</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Korea</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4,9</a:t>
                      </a:r>
                      <a:endParaRPr lang="ru-RU" sz="2400" dirty="0">
                        <a:effectLst/>
                        <a:latin typeface="Calibri"/>
                        <a:ea typeface="Calibri"/>
                        <a:cs typeface="Times New Roman"/>
                      </a:endParaRPr>
                    </a:p>
                  </a:txBody>
                  <a:tcPr marL="68580" marR="68580" marT="0" marB="0"/>
                </a:tc>
              </a:tr>
              <a:tr h="131321">
                <a:tc>
                  <a:txBody>
                    <a:bodyPr/>
                    <a:lstStyle/>
                    <a:p>
                      <a:r>
                        <a:rPr lang="en-US" sz="2400" dirty="0" smtClean="0"/>
                        <a:t>10</a:t>
                      </a:r>
                      <a:endParaRPr lang="ru-RU" sz="2400" dirty="0"/>
                    </a:p>
                  </a:txBody>
                  <a:tcPr/>
                </a:tc>
                <a:tc>
                  <a:txBody>
                    <a:bodyPr/>
                    <a:lstStyle/>
                    <a:p>
                      <a:pPr algn="just">
                        <a:lnSpc>
                          <a:spcPct val="115000"/>
                        </a:lnSpc>
                        <a:spcAft>
                          <a:spcPts val="0"/>
                        </a:spcAft>
                      </a:pPr>
                      <a:r>
                        <a:rPr lang="en-US" sz="2400" dirty="0">
                          <a:effectLst/>
                          <a:latin typeface="Times New Roman"/>
                          <a:ea typeface="Calibri"/>
                          <a:cs typeface="Times New Roman"/>
                        </a:rPr>
                        <a:t>Sweden</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latin typeface="Calibri"/>
                          <a:ea typeface="Calibri"/>
                          <a:cs typeface="Times New Roman"/>
                        </a:rPr>
                        <a:t>4,8</a:t>
                      </a:r>
                      <a:endParaRPr lang="ru-RU" sz="2400" dirty="0">
                        <a:effectLst/>
                        <a:latin typeface="Calibri"/>
                        <a:ea typeface="Calibri"/>
                        <a:cs typeface="Times New Roman"/>
                      </a:endParaRPr>
                    </a:p>
                  </a:txBody>
                  <a:tcPr marL="68580" marR="68580" marT="0" marB="0"/>
                </a:tc>
              </a:tr>
            </a:tbl>
          </a:graphicData>
        </a:graphic>
      </p:graphicFrame>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5857875"/>
            <a:ext cx="54006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8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8001000" cy="1311274"/>
          </a:xfrm>
        </p:spPr>
        <p:txBody>
          <a:bodyPr/>
          <a:lstStyle/>
          <a:p>
            <a:r>
              <a:rPr lang="en-US" dirty="0" smtClean="0"/>
              <a:t>The Capitals of Contemporary Art – set of lectures in Hermitage Museum</a:t>
            </a:r>
            <a:endParaRPr lang="ru-RU" dirty="0"/>
          </a:p>
        </p:txBody>
      </p:sp>
      <p:sp>
        <p:nvSpPr>
          <p:cNvPr id="3" name="Объект 2"/>
          <p:cNvSpPr>
            <a:spLocks noGrp="1"/>
          </p:cNvSpPr>
          <p:nvPr>
            <p:ph idx="1"/>
          </p:nvPr>
        </p:nvSpPr>
        <p:spPr/>
        <p:txBody>
          <a:bodyPr>
            <a:normAutofit/>
          </a:bodyPr>
          <a:lstStyle/>
          <a:p>
            <a:r>
              <a:rPr lang="en-US" sz="2400" dirty="0" smtClean="0"/>
              <a:t>Berlin</a:t>
            </a:r>
          </a:p>
          <a:p>
            <a:r>
              <a:rPr lang="en-US" sz="2400" dirty="0" smtClean="0"/>
              <a:t>London</a:t>
            </a:r>
          </a:p>
          <a:p>
            <a:r>
              <a:rPr lang="en-US" sz="2400" dirty="0" smtClean="0"/>
              <a:t>New York</a:t>
            </a:r>
          </a:p>
          <a:p>
            <a:r>
              <a:rPr lang="en-US" sz="2400" dirty="0" smtClean="0"/>
              <a:t>Venice</a:t>
            </a:r>
          </a:p>
          <a:p>
            <a:r>
              <a:rPr lang="en-US" sz="2400" dirty="0" smtClean="0"/>
              <a:t>Paris</a:t>
            </a:r>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4572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87388"/>
            <a:ext cx="2969559" cy="296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41"/>
          <a:stretch/>
        </p:blipFill>
        <p:spPr bwMode="auto">
          <a:xfrm>
            <a:off x="2362200" y="3908051"/>
            <a:ext cx="3144370" cy="249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2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ЭСКИЗ ГОРОДА, 16 X 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10EAAE-E2F8-4A00-A4CD-D0C34664FC1B}">
  <ds:schemaRefs>
    <ds:schemaRef ds:uri="http://schemas.microsoft.com/sharepoint/v3/contenttype/forms"/>
  </ds:schemaRefs>
</ds:datastoreItem>
</file>

<file path=customXml/itemProps2.xml><?xml version="1.0" encoding="utf-8"?>
<ds:datastoreItem xmlns:ds="http://schemas.openxmlformats.org/officeDocument/2006/customXml" ds:itemID="{61697903-7F36-40A1-9098-1CFCA8601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BB5202-E39F-4BDE-B696-5684138BFB98}">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1002</Words>
  <Application>Microsoft Office PowerPoint</Application>
  <PresentationFormat>Произвольный</PresentationFormat>
  <Paragraphs>179</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ЭСКИЗ ГОРОДА, 16 X 9</vt:lpstr>
      <vt:lpstr>Role of Contemporary Art Institutions in the Formation of Territory Tourist Brand </vt:lpstr>
      <vt:lpstr>What is branding?</vt:lpstr>
      <vt:lpstr>Place branding is…</vt:lpstr>
      <vt:lpstr>Country with powerful brand</vt:lpstr>
      <vt:lpstr>What is contemporary art? </vt:lpstr>
      <vt:lpstr>What is contemporary art? </vt:lpstr>
      <vt:lpstr>Branding and contemporary art. Foreign experience</vt:lpstr>
      <vt:lpstr>The leaders of sales on contemporary art market</vt:lpstr>
      <vt:lpstr>The Capitals of Contemporary Art – set of lectures in Hermitage Museum</vt:lpstr>
      <vt:lpstr>World known Contemporary Art Museums</vt:lpstr>
      <vt:lpstr>Branding and contemporary art. Russian experience</vt:lpstr>
      <vt:lpstr>Reasons for unpopularity of contemporary art in Russia</vt:lpstr>
      <vt:lpstr>Research</vt:lpstr>
      <vt:lpstr>Research methods</vt:lpstr>
      <vt:lpstr>Content analysis</vt:lpstr>
      <vt:lpstr>Criterion for the choice of experts</vt:lpstr>
      <vt:lpstr>Contemporary Visual Art Institutions</vt:lpstr>
      <vt:lpstr>Contemporary Visual Art Institutions. Situation in St. Petersburg</vt:lpstr>
      <vt:lpstr>Potential results. Content Analysis</vt:lpstr>
      <vt:lpstr>Potential results </vt:lpstr>
      <vt:lpstr>Презентация PowerPoint</vt:lpstr>
      <vt:lpstr>Презентация PowerPoint</vt:lpstr>
      <vt:lpstr>Limitations of research</vt:lpstr>
      <vt:lpstr>Future  research</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2013-07-31T15:03:27Z</dcterms:created>
  <dcterms:modified xsi:type="dcterms:W3CDTF">2015-02-12T08:41:51Z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